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16"/>
  </p:notesMasterIdLst>
  <p:handoutMasterIdLst>
    <p:handoutMasterId r:id="rId17"/>
  </p:handoutMasterIdLst>
  <p:sldIdLst>
    <p:sldId id="410" r:id="rId3"/>
    <p:sldId id="415" r:id="rId4"/>
    <p:sldId id="416" r:id="rId5"/>
    <p:sldId id="422" r:id="rId6"/>
    <p:sldId id="423" r:id="rId7"/>
    <p:sldId id="417" r:id="rId8"/>
    <p:sldId id="420" r:id="rId9"/>
    <p:sldId id="421" r:id="rId10"/>
    <p:sldId id="418" r:id="rId11"/>
    <p:sldId id="434" r:id="rId12"/>
    <p:sldId id="425" r:id="rId13"/>
    <p:sldId id="435" r:id="rId14"/>
    <p:sldId id="411" r:id="rId15"/>
  </p:sldIdLst>
  <p:sldSz cx="12192000" cy="6858000"/>
  <p:notesSz cx="6808788" cy="99409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1214" cy="497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t" anchorCtr="0" compatLnSpc="1"/>
          <a:lstStyle/>
          <a:p>
            <a:pPr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55982" y="0"/>
            <a:ext cx="2951214" cy="497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t" anchorCtr="0" compatLnSpc="1"/>
          <a:lstStyle/>
          <a:p>
            <a:pPr algn="r"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3045911-0B3D-4D14-B018-E67027C46570}" type="datetime1">
              <a:rPr lang="bg-BG" sz="1200">
                <a:solidFill>
                  <a:srgbClr val="000000"/>
                </a:solidFill>
                <a:latin typeface="Calibri"/>
              </a:rPr>
              <a:pPr algn="r" defTabSz="9157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21.3.2018 г.</a:t>
            </a:fld>
            <a:endParaRPr lang="bg-BG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441728"/>
            <a:ext cx="2951214" cy="497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/>
          <a:p>
            <a:pPr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55982" y="9441728"/>
            <a:ext cx="2951214" cy="497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/>
          <a:p>
            <a:pPr algn="r"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4F3838A-67BA-4060-80BD-961F39F68B2F}" type="slidenum">
              <a:pPr algn="r" defTabSz="9157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bg-BG" sz="12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0172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t" anchorCtr="0" compatLnSpc="1"/>
          <a:lstStyle>
            <a:lvl1pPr marL="0" marR="0" lvl="0" indent="0" algn="l" defTabSz="9157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56741" y="0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t" anchorCtr="0" compatLnSpc="1"/>
          <a:lstStyle>
            <a:lvl1pPr marL="0" marR="0" lvl="0" indent="0" algn="r" defTabSz="9157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476116D-3C50-455F-BCE2-EE0580546F46}" type="datetime1">
              <a:rPr lang="bg-BG"/>
              <a:pPr lvl="0"/>
              <a:t>21.3.2018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0876" y="4721935"/>
            <a:ext cx="5447027" cy="44734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442149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>
            <a:lvl1pPr marL="0" marR="0" lvl="0" indent="0" algn="l" defTabSz="9157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56741" y="9442149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>
            <a:lvl1pPr marL="0" marR="0" lvl="0" indent="0" algn="r" defTabSz="9157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CD05345-A5D2-423C-AB5A-39A77EBE4723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214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7812" cy="372745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6741" y="9442149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/>
          <a:p>
            <a:pPr algn="r"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0F5F1A4-300A-4EA0-A608-0109C2BAC3A5}" type="slidenum">
              <a:pPr algn="r" defTabSz="9157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bg-BG" sz="12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356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7CD05345-A5D2-423C-AB5A-39A77EBE4723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5931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7812" cy="372745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6741" y="9442149"/>
            <a:ext cx="2950473" cy="49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577" tIns="45789" rIns="91577" bIns="45789" anchor="b" anchorCtr="0" compatLnSpc="1"/>
          <a:lstStyle/>
          <a:p>
            <a:pPr algn="r" defTabSz="9157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8FBB7B-C4FF-4B0A-8A98-118E415BCBBD}" type="slidenum">
              <a:pPr algn="r" defTabSz="9157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bg-BG" sz="12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4794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0466E"/>
          </a:solidFill>
          <a:ln w="25402">
            <a:solidFill>
              <a:srgbClr val="00466E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ctrTitle"/>
          </p:nvPr>
        </p:nvSpPr>
        <p:spPr>
          <a:xfrm>
            <a:off x="48124" y="2132856"/>
            <a:ext cx="7823441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1980" b="2091"/>
          <a:stretch>
            <a:fillRect/>
          </a:stretch>
        </p:blipFill>
        <p:spPr>
          <a:xfrm>
            <a:off x="7896200" y="2276874"/>
            <a:ext cx="4320430" cy="46240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48124" y="3692621"/>
            <a:ext cx="7200003" cy="1752603"/>
          </a:xfrm>
        </p:spPr>
        <p:txBody>
          <a:bodyPr anchor="ctr" anchorCtr="1"/>
          <a:lstStyle>
            <a:lvl1pPr marL="0" indent="0" algn="ctr">
              <a:buNone/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bg-BG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6" y="260649"/>
            <a:ext cx="3006090" cy="7920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Контейнер за долния колонтитул 4"/>
          <p:cNvSpPr txBox="1"/>
          <p:nvPr/>
        </p:nvSpPr>
        <p:spPr>
          <a:xfrm>
            <a:off x="48124" y="6485162"/>
            <a:ext cx="7823441" cy="4002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>
                <a:solidFill>
                  <a:srgbClr val="FFFFFF"/>
                </a:solidFill>
                <a:effectLst>
                  <a:outerShdw dist="38096" dir="18900000">
                    <a:srgbClr val="000000"/>
                  </a:outerShdw>
                </a:effectLst>
                <a:uFillTx/>
                <a:latin typeface="Century Gothic" pitchFamily="34"/>
                <a:ea typeface="Verdana" pitchFamily="34"/>
                <a:cs typeface="Verdana" pitchFamily="34"/>
              </a:rPr>
              <a:t>www.bia-bg.com</a:t>
            </a:r>
            <a:endParaRPr lang="bg-BG" sz="1100" b="1" i="0" u="none" strike="noStrike" kern="1200" cap="none" spc="0" baseline="0">
              <a:solidFill>
                <a:srgbClr val="FFFFFF"/>
              </a:solidFill>
              <a:effectLst>
                <a:outerShdw dist="38096" dir="18900000">
                  <a:srgbClr val="000000"/>
                </a:outerShdw>
              </a:effectLst>
              <a:uFillTx/>
              <a:latin typeface="Century Gothic" pitchFamily="34"/>
              <a:ea typeface="Verdana" pitchFamily="34"/>
              <a:cs typeface="Verdana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716253060"/>
      </p:ext>
    </p:extLst>
  </p:cSld>
  <p:clrMapOvr>
    <a:masterClrMapping/>
  </p:clrMapOvr>
  <p:transition spd="slow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0466E"/>
          </a:solidFill>
          <a:ln w="25402">
            <a:solidFill>
              <a:srgbClr val="00466E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ctrTitle"/>
          </p:nvPr>
        </p:nvSpPr>
        <p:spPr>
          <a:xfrm>
            <a:off x="48124" y="-3730"/>
            <a:ext cx="7200003" cy="3606613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1980" b="2091"/>
          <a:stretch>
            <a:fillRect/>
          </a:stretch>
        </p:blipFill>
        <p:spPr>
          <a:xfrm>
            <a:off x="7896200" y="2276874"/>
            <a:ext cx="4320430" cy="46240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48124" y="3692621"/>
            <a:ext cx="7200003" cy="1752603"/>
          </a:xfrm>
        </p:spPr>
        <p:txBody>
          <a:bodyPr anchor="ctr" anchorCtr="1"/>
          <a:lstStyle>
            <a:lvl1pPr marL="0" indent="0" algn="ctr">
              <a:buNone/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6" name="Trapezoid 9"/>
          <p:cNvSpPr/>
          <p:nvPr/>
        </p:nvSpPr>
        <p:spPr>
          <a:xfrm rot="5757470">
            <a:off x="6734098" y="5390754"/>
            <a:ext cx="1439997" cy="1727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539"/>
              <a:gd name="f8" fmla="+- 0 0 -270"/>
              <a:gd name="f9" fmla="+- 0 0 -9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*/ f32 1 3"/>
              <a:gd name="f38" fmla="*/ f33 1 4"/>
              <a:gd name="f39" fmla="min f33 f32"/>
              <a:gd name="f40" fmla="*/ 50000 f33 1"/>
              <a:gd name="f41" fmla="+- f6 f36 0"/>
              <a:gd name="f42" fmla="*/ f40 1 f39"/>
              <a:gd name="f43" fmla="*/ f39 f7 1"/>
              <a:gd name="f44" fmla="*/ f38 f7 1"/>
              <a:gd name="f45" fmla="*/ f37 f7 1"/>
              <a:gd name="f46" fmla="*/ f43 1 200000"/>
              <a:gd name="f47" fmla="*/ f43 1 100000"/>
              <a:gd name="f48" fmla="*/ f44 1 f42"/>
              <a:gd name="f49" fmla="*/ f45 1 f42"/>
              <a:gd name="f50" fmla="*/ f41 f26 1"/>
              <a:gd name="f51" fmla="+- f29 0 f47"/>
              <a:gd name="f52" fmla="+- f29 0 f46"/>
              <a:gd name="f53" fmla="+- f29 0 f48"/>
              <a:gd name="f54" fmla="*/ f48 f26 1"/>
              <a:gd name="f55" fmla="*/ f49 f26 1"/>
              <a:gd name="f56" fmla="*/ f47 f26 1"/>
              <a:gd name="f57" fmla="*/ f46 f26 1"/>
              <a:gd name="f58" fmla="*/ f53 f26 1"/>
              <a:gd name="f59" fmla="*/ f51 f26 1"/>
              <a:gd name="f60" fmla="*/ f52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7" y="f50"/>
              </a:cxn>
              <a:cxn ang="f25">
                <a:pos x="f60" y="f50"/>
              </a:cxn>
            </a:cxnLst>
            <a:rect l="f54" t="f55" r="f58" b="f34"/>
            <a:pathLst>
              <a:path>
                <a:moveTo>
                  <a:pt x="f31" y="f34"/>
                </a:moveTo>
                <a:lnTo>
                  <a:pt x="f56" y="f31"/>
                </a:lnTo>
                <a:lnTo>
                  <a:pt x="f59" y="f31"/>
                </a:lnTo>
                <a:lnTo>
                  <a:pt x="f35" y="f34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25402">
            <a:solidFill>
              <a:srgbClr val="004678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rapezoid 10"/>
          <p:cNvSpPr/>
          <p:nvPr/>
        </p:nvSpPr>
        <p:spPr>
          <a:xfrm rot="9042271">
            <a:off x="9066824" y="1491560"/>
            <a:ext cx="1799996" cy="1727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7853"/>
              <a:gd name="f8" fmla="+- 0 0 -270"/>
              <a:gd name="f9" fmla="+- 0 0 -9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*/ f32 1 3"/>
              <a:gd name="f38" fmla="*/ f33 1 4"/>
              <a:gd name="f39" fmla="min f33 f32"/>
              <a:gd name="f40" fmla="*/ 50000 f33 1"/>
              <a:gd name="f41" fmla="+- f6 f36 0"/>
              <a:gd name="f42" fmla="*/ f40 1 f39"/>
              <a:gd name="f43" fmla="*/ f39 f7 1"/>
              <a:gd name="f44" fmla="*/ f38 f7 1"/>
              <a:gd name="f45" fmla="*/ f37 f7 1"/>
              <a:gd name="f46" fmla="*/ f43 1 200000"/>
              <a:gd name="f47" fmla="*/ f43 1 100000"/>
              <a:gd name="f48" fmla="*/ f44 1 f42"/>
              <a:gd name="f49" fmla="*/ f45 1 f42"/>
              <a:gd name="f50" fmla="*/ f41 f26 1"/>
              <a:gd name="f51" fmla="+- f29 0 f47"/>
              <a:gd name="f52" fmla="+- f29 0 f46"/>
              <a:gd name="f53" fmla="+- f29 0 f48"/>
              <a:gd name="f54" fmla="*/ f48 f26 1"/>
              <a:gd name="f55" fmla="*/ f49 f26 1"/>
              <a:gd name="f56" fmla="*/ f47 f26 1"/>
              <a:gd name="f57" fmla="*/ f46 f26 1"/>
              <a:gd name="f58" fmla="*/ f53 f26 1"/>
              <a:gd name="f59" fmla="*/ f51 f26 1"/>
              <a:gd name="f60" fmla="*/ f52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7" y="f50"/>
              </a:cxn>
              <a:cxn ang="f25">
                <a:pos x="f60" y="f50"/>
              </a:cxn>
            </a:cxnLst>
            <a:rect l="f54" t="f55" r="f58" b="f34"/>
            <a:pathLst>
              <a:path>
                <a:moveTo>
                  <a:pt x="f31" y="f34"/>
                </a:moveTo>
                <a:lnTo>
                  <a:pt x="f56" y="f31"/>
                </a:lnTo>
                <a:lnTo>
                  <a:pt x="f59" y="f31"/>
                </a:lnTo>
                <a:lnTo>
                  <a:pt x="f35" y="f34"/>
                </a:lnTo>
                <a:close/>
              </a:path>
            </a:pathLst>
          </a:custGeom>
          <a:blipFill>
            <a:blip r:embed="rId4">
              <a:alphaModFix/>
            </a:blip>
            <a:tile sx="80000" sy="80000" algn="ctr"/>
          </a:blipFill>
          <a:ln w="25402">
            <a:solidFill>
              <a:srgbClr val="004678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Trapezoid 11"/>
          <p:cNvSpPr/>
          <p:nvPr/>
        </p:nvSpPr>
        <p:spPr>
          <a:xfrm rot="10178446">
            <a:off x="10604296" y="901754"/>
            <a:ext cx="1799996" cy="1727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7565"/>
              <a:gd name="f8" fmla="+- 0 0 -270"/>
              <a:gd name="f9" fmla="+- 0 0 -9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*/ f32 1 3"/>
              <a:gd name="f38" fmla="*/ f33 1 4"/>
              <a:gd name="f39" fmla="min f33 f32"/>
              <a:gd name="f40" fmla="*/ 50000 f33 1"/>
              <a:gd name="f41" fmla="+- f6 f36 0"/>
              <a:gd name="f42" fmla="*/ f40 1 f39"/>
              <a:gd name="f43" fmla="*/ f39 f7 1"/>
              <a:gd name="f44" fmla="*/ f38 f7 1"/>
              <a:gd name="f45" fmla="*/ f37 f7 1"/>
              <a:gd name="f46" fmla="*/ f43 1 200000"/>
              <a:gd name="f47" fmla="*/ f43 1 100000"/>
              <a:gd name="f48" fmla="*/ f44 1 f42"/>
              <a:gd name="f49" fmla="*/ f45 1 f42"/>
              <a:gd name="f50" fmla="*/ f41 f26 1"/>
              <a:gd name="f51" fmla="+- f29 0 f47"/>
              <a:gd name="f52" fmla="+- f29 0 f46"/>
              <a:gd name="f53" fmla="+- f29 0 f48"/>
              <a:gd name="f54" fmla="*/ f48 f26 1"/>
              <a:gd name="f55" fmla="*/ f49 f26 1"/>
              <a:gd name="f56" fmla="*/ f47 f26 1"/>
              <a:gd name="f57" fmla="*/ f46 f26 1"/>
              <a:gd name="f58" fmla="*/ f53 f26 1"/>
              <a:gd name="f59" fmla="*/ f51 f26 1"/>
              <a:gd name="f60" fmla="*/ f52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7" y="f50"/>
              </a:cxn>
              <a:cxn ang="f25">
                <a:pos x="f60" y="f50"/>
              </a:cxn>
            </a:cxnLst>
            <a:rect l="f54" t="f55" r="f58" b="f34"/>
            <a:pathLst>
              <a:path>
                <a:moveTo>
                  <a:pt x="f31" y="f34"/>
                </a:moveTo>
                <a:lnTo>
                  <a:pt x="f56" y="f31"/>
                </a:lnTo>
                <a:lnTo>
                  <a:pt x="f59" y="f31"/>
                </a:lnTo>
                <a:lnTo>
                  <a:pt x="f35" y="f3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w="25402">
            <a:solidFill>
              <a:srgbClr val="004678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Trapezoid 12"/>
          <p:cNvSpPr/>
          <p:nvPr/>
        </p:nvSpPr>
        <p:spPr>
          <a:xfrm rot="7869552">
            <a:off x="7796933" y="2515103"/>
            <a:ext cx="1799996" cy="1727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7853"/>
              <a:gd name="f8" fmla="+- 0 0 -270"/>
              <a:gd name="f9" fmla="+- 0 0 -9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*/ f32 1 3"/>
              <a:gd name="f38" fmla="*/ f33 1 4"/>
              <a:gd name="f39" fmla="min f33 f32"/>
              <a:gd name="f40" fmla="*/ 50000 f33 1"/>
              <a:gd name="f41" fmla="+- f6 f36 0"/>
              <a:gd name="f42" fmla="*/ f40 1 f39"/>
              <a:gd name="f43" fmla="*/ f39 f7 1"/>
              <a:gd name="f44" fmla="*/ f38 f7 1"/>
              <a:gd name="f45" fmla="*/ f37 f7 1"/>
              <a:gd name="f46" fmla="*/ f43 1 200000"/>
              <a:gd name="f47" fmla="*/ f43 1 100000"/>
              <a:gd name="f48" fmla="*/ f44 1 f42"/>
              <a:gd name="f49" fmla="*/ f45 1 f42"/>
              <a:gd name="f50" fmla="*/ f41 f26 1"/>
              <a:gd name="f51" fmla="+- f29 0 f47"/>
              <a:gd name="f52" fmla="+- f29 0 f46"/>
              <a:gd name="f53" fmla="+- f29 0 f48"/>
              <a:gd name="f54" fmla="*/ f48 f26 1"/>
              <a:gd name="f55" fmla="*/ f49 f26 1"/>
              <a:gd name="f56" fmla="*/ f47 f26 1"/>
              <a:gd name="f57" fmla="*/ f46 f26 1"/>
              <a:gd name="f58" fmla="*/ f53 f26 1"/>
              <a:gd name="f59" fmla="*/ f51 f26 1"/>
              <a:gd name="f60" fmla="*/ f52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7" y="f50"/>
              </a:cxn>
              <a:cxn ang="f25">
                <a:pos x="f60" y="f50"/>
              </a:cxn>
            </a:cxnLst>
            <a:rect l="f54" t="f55" r="f58" b="f34"/>
            <a:pathLst>
              <a:path>
                <a:moveTo>
                  <a:pt x="f31" y="f34"/>
                </a:moveTo>
                <a:lnTo>
                  <a:pt x="f56" y="f31"/>
                </a:lnTo>
                <a:lnTo>
                  <a:pt x="f59" y="f31"/>
                </a:lnTo>
                <a:lnTo>
                  <a:pt x="f35" y="f34"/>
                </a:lnTo>
                <a:close/>
              </a:path>
            </a:pathLst>
          </a:custGeom>
          <a:blipFill>
            <a:blip r:embed="rId6">
              <a:alphaModFix/>
            </a:blip>
            <a:stretch>
              <a:fillRect/>
            </a:stretch>
          </a:blipFill>
          <a:ln w="25402">
            <a:solidFill>
              <a:srgbClr val="004678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Trapezoid 13"/>
          <p:cNvSpPr/>
          <p:nvPr/>
        </p:nvSpPr>
        <p:spPr>
          <a:xfrm rot="6693293">
            <a:off x="6955694" y="3905356"/>
            <a:ext cx="1799996" cy="1727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7853"/>
              <a:gd name="f8" fmla="+- 0 0 -270"/>
              <a:gd name="f9" fmla="+- 0 0 -9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30 f26 1"/>
              <a:gd name="f35" fmla="*/ f29 f26 1"/>
              <a:gd name="f36" fmla="*/ f32 1 2"/>
              <a:gd name="f37" fmla="*/ f32 1 3"/>
              <a:gd name="f38" fmla="*/ f33 1 4"/>
              <a:gd name="f39" fmla="min f33 f32"/>
              <a:gd name="f40" fmla="*/ 50000 f33 1"/>
              <a:gd name="f41" fmla="+- f6 f36 0"/>
              <a:gd name="f42" fmla="*/ f40 1 f39"/>
              <a:gd name="f43" fmla="*/ f39 f7 1"/>
              <a:gd name="f44" fmla="*/ f38 f7 1"/>
              <a:gd name="f45" fmla="*/ f37 f7 1"/>
              <a:gd name="f46" fmla="*/ f43 1 200000"/>
              <a:gd name="f47" fmla="*/ f43 1 100000"/>
              <a:gd name="f48" fmla="*/ f44 1 f42"/>
              <a:gd name="f49" fmla="*/ f45 1 f42"/>
              <a:gd name="f50" fmla="*/ f41 f26 1"/>
              <a:gd name="f51" fmla="+- f29 0 f47"/>
              <a:gd name="f52" fmla="+- f29 0 f46"/>
              <a:gd name="f53" fmla="+- f29 0 f48"/>
              <a:gd name="f54" fmla="*/ f48 f26 1"/>
              <a:gd name="f55" fmla="*/ f49 f26 1"/>
              <a:gd name="f56" fmla="*/ f47 f26 1"/>
              <a:gd name="f57" fmla="*/ f46 f26 1"/>
              <a:gd name="f58" fmla="*/ f53 f26 1"/>
              <a:gd name="f59" fmla="*/ f51 f26 1"/>
              <a:gd name="f60" fmla="*/ f52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7" y="f50"/>
              </a:cxn>
              <a:cxn ang="f25">
                <a:pos x="f60" y="f50"/>
              </a:cxn>
            </a:cxnLst>
            <a:rect l="f54" t="f55" r="f58" b="f34"/>
            <a:pathLst>
              <a:path>
                <a:moveTo>
                  <a:pt x="f31" y="f34"/>
                </a:moveTo>
                <a:lnTo>
                  <a:pt x="f56" y="f31"/>
                </a:lnTo>
                <a:lnTo>
                  <a:pt x="f59" y="f31"/>
                </a:lnTo>
                <a:lnTo>
                  <a:pt x="f35" y="f34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w="25402">
            <a:solidFill>
              <a:srgbClr val="004678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6247" y="5773704"/>
            <a:ext cx="2711726" cy="851699"/>
          </a:xfrm>
          <a:prstGeom prst="rect">
            <a:avLst/>
          </a:prstGeom>
          <a:noFill/>
          <a:ln>
            <a:noFill/>
          </a:ln>
          <a:effectLst>
            <a:outerShdw dir="16200000" algn="tl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2095598"/>
      </p:ext>
    </p:extLst>
  </p:cSld>
  <p:clrMapOvr>
    <a:masterClrMapping/>
  </p:clrMapOvr>
  <p:transition spd="slow"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4"/>
            <a:ext cx="10972800" cy="4641375"/>
          </a:xfrm>
        </p:spPr>
        <p:txBody>
          <a:bodyPr/>
          <a:lstStyle>
            <a:lvl1pPr>
              <a:buSzPts val="1530"/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6360471"/>
      </p:ext>
    </p:extLst>
  </p:cSld>
  <p:clrMapOvr>
    <a:masterClrMapping/>
  </p:clrMapOvr>
  <p:transition spd="slow"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4"/>
            <a:ext cx="10972800" cy="4641375"/>
          </a:xfrm>
        </p:spPr>
        <p:txBody>
          <a:bodyPr/>
          <a:lstStyle>
            <a:lvl1pPr>
              <a:buSzPts val="1530"/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10056443" y="6237314"/>
            <a:ext cx="2016224" cy="50405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245043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60497" y="4166445"/>
            <a:ext cx="1584179" cy="17814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407365" y="1412775"/>
            <a:ext cx="11377266" cy="4641375"/>
          </a:xfrm>
        </p:spPr>
        <p:txBody>
          <a:bodyPr/>
          <a:lstStyle>
            <a:lvl1pPr>
              <a:buSzPts val="1530"/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190528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69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2895081"/>
            <a:ext cx="8208230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>
                <a:solidFill>
                  <a:srgbClr val="00466E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09603" y="6356351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6268B5CD-0829-4BBF-A412-E7918A8EBE2D}" type="datetime1">
              <a:rPr lang="bg-BG"/>
              <a:pPr lvl="0"/>
              <a:t>21.3.2018 г.</a:t>
            </a:fld>
            <a:endParaRPr lang="bg-BG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4165604" y="6356351"/>
            <a:ext cx="3860797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8737604" y="6356351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2C7ECE1-18D8-456A-9395-0732CA5B453B}" type="slidenum">
              <a:t>‹#›</a:t>
            </a:fld>
            <a:endParaRPr lang="bg-BG"/>
          </a:p>
        </p:txBody>
      </p:sp>
      <p:sp>
        <p:nvSpPr>
          <p:cNvPr id="6" name="Rektangel 2"/>
          <p:cNvSpPr/>
          <p:nvPr/>
        </p:nvSpPr>
        <p:spPr>
          <a:xfrm>
            <a:off x="0" y="0"/>
            <a:ext cx="12191996" cy="1439997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7" name="Контейнер за долния колонтитул 4"/>
          <p:cNvSpPr txBox="1"/>
          <p:nvPr/>
        </p:nvSpPr>
        <p:spPr>
          <a:xfrm>
            <a:off x="9295625" y="6165305"/>
            <a:ext cx="2760134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4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8" name="Rektangel 3"/>
          <p:cNvSpPr/>
          <p:nvPr/>
        </p:nvSpPr>
        <p:spPr>
          <a:xfrm>
            <a:off x="0" y="1247817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005E92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grpSp>
        <p:nvGrpSpPr>
          <p:cNvPr id="9" name="Group 24"/>
          <p:cNvGrpSpPr/>
          <p:nvPr/>
        </p:nvGrpSpPr>
        <p:grpSpPr>
          <a:xfrm>
            <a:off x="-10" y="5445197"/>
            <a:ext cx="12191996" cy="1440188"/>
            <a:chOff x="-10" y="5445197"/>
            <a:chExt cx="12191996" cy="1440188"/>
          </a:xfrm>
        </p:grpSpPr>
        <p:sp>
          <p:nvSpPr>
            <p:cNvPr id="10" name="Rektangel 2"/>
            <p:cNvSpPr/>
            <p:nvPr/>
          </p:nvSpPr>
          <p:spPr>
            <a:xfrm rot="10799991">
              <a:off x="-10" y="5445388"/>
              <a:ext cx="12191996" cy="1439997"/>
            </a:xfrm>
            <a:prstGeom prst="rect">
              <a:avLst/>
            </a:prstGeom>
            <a:solidFill>
              <a:srgbClr val="00466E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6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</a:endParaRPr>
            </a:p>
          </p:txBody>
        </p:sp>
        <p:sp>
          <p:nvSpPr>
            <p:cNvPr id="11" name="Rektangel 3"/>
            <p:cNvSpPr/>
            <p:nvPr/>
          </p:nvSpPr>
          <p:spPr>
            <a:xfrm rot="10799991">
              <a:off x="-10" y="5445197"/>
              <a:ext cx="12191996" cy="236966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005E92"/>
                </a:gs>
              </a:gsLst>
              <a:lin ang="16200000"/>
            </a:gra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6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ＭＳ Ｐゴシック" pitchFamily="16"/>
              </a:endParaRPr>
            </a:p>
          </p:txBody>
        </p:sp>
      </p:grpSp>
      <p:sp>
        <p:nvSpPr>
          <p:cNvPr id="12" name="Контейнер за долния колонтитул 4"/>
          <p:cNvSpPr txBox="1"/>
          <p:nvPr/>
        </p:nvSpPr>
        <p:spPr>
          <a:xfrm>
            <a:off x="8201134" y="6097740"/>
            <a:ext cx="3943532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2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  <p:pic>
        <p:nvPicPr>
          <p:cNvPr id="13" name="Picture 1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18645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299" y="1484775"/>
            <a:ext cx="3359697" cy="39606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/>
          <p:cNvSpPr/>
          <p:nvPr/>
        </p:nvSpPr>
        <p:spPr>
          <a:xfrm>
            <a:off x="0" y="0"/>
            <a:ext cx="12191996" cy="1439997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0" y="1247817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005E92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grpSp>
        <p:nvGrpSpPr>
          <p:cNvPr id="5" name="Group 22"/>
          <p:cNvGrpSpPr/>
          <p:nvPr/>
        </p:nvGrpSpPr>
        <p:grpSpPr>
          <a:xfrm>
            <a:off x="-10" y="5445197"/>
            <a:ext cx="12191996" cy="1440188"/>
            <a:chOff x="-10" y="5445197"/>
            <a:chExt cx="12191996" cy="1440188"/>
          </a:xfrm>
        </p:grpSpPr>
        <p:sp>
          <p:nvSpPr>
            <p:cNvPr id="6" name="Rektangel 2"/>
            <p:cNvSpPr/>
            <p:nvPr/>
          </p:nvSpPr>
          <p:spPr>
            <a:xfrm rot="10799991">
              <a:off x="-10" y="5445388"/>
              <a:ext cx="12191996" cy="1439997"/>
            </a:xfrm>
            <a:prstGeom prst="rect">
              <a:avLst/>
            </a:prstGeom>
            <a:solidFill>
              <a:srgbClr val="00466E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</a:endParaRPr>
            </a:p>
          </p:txBody>
        </p:sp>
        <p:sp>
          <p:nvSpPr>
            <p:cNvPr id="7" name="Rektangel 3"/>
            <p:cNvSpPr/>
            <p:nvPr/>
          </p:nvSpPr>
          <p:spPr>
            <a:xfrm rot="10799991">
              <a:off x="-10" y="5445197"/>
              <a:ext cx="12191996" cy="236966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005E92"/>
                </a:gs>
              </a:gsLst>
              <a:lin ang="16200000"/>
            </a:gra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ＭＳ Ｐゴシック" pitchFamily="16"/>
              </a:endParaRPr>
            </a:p>
          </p:txBody>
        </p:sp>
      </p:grp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-3227" y="2895081"/>
            <a:ext cx="8307470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>
                <a:solidFill>
                  <a:srgbClr val="00466E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9" name="Контейнер за долния колонтитул 4"/>
          <p:cNvSpPr txBox="1"/>
          <p:nvPr/>
        </p:nvSpPr>
        <p:spPr>
          <a:xfrm>
            <a:off x="8201134" y="6097740"/>
            <a:ext cx="3943532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2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61904963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2"/>
          <p:cNvSpPr/>
          <p:nvPr/>
        </p:nvSpPr>
        <p:spPr>
          <a:xfrm>
            <a:off x="0" y="0"/>
            <a:ext cx="12191996" cy="1439997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3" name="Rektangel 3"/>
          <p:cNvSpPr/>
          <p:nvPr/>
        </p:nvSpPr>
        <p:spPr>
          <a:xfrm>
            <a:off x="0" y="1247817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005E92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-10" y="5445197"/>
            <a:ext cx="12191996" cy="1440188"/>
            <a:chOff x="-10" y="5445197"/>
            <a:chExt cx="12191996" cy="1440188"/>
          </a:xfrm>
        </p:grpSpPr>
        <p:sp>
          <p:nvSpPr>
            <p:cNvPr id="5" name="Rektangel 2"/>
            <p:cNvSpPr/>
            <p:nvPr/>
          </p:nvSpPr>
          <p:spPr>
            <a:xfrm rot="10799991">
              <a:off x="-10" y="5445388"/>
              <a:ext cx="12191996" cy="1439997"/>
            </a:xfrm>
            <a:prstGeom prst="rect">
              <a:avLst/>
            </a:prstGeom>
            <a:solidFill>
              <a:srgbClr val="00466E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</a:endParaRPr>
            </a:p>
          </p:txBody>
        </p:sp>
        <p:sp>
          <p:nvSpPr>
            <p:cNvPr id="6" name="Rektangel 3"/>
            <p:cNvSpPr/>
            <p:nvPr/>
          </p:nvSpPr>
          <p:spPr>
            <a:xfrm rot="10799991">
              <a:off x="-10" y="5445197"/>
              <a:ext cx="12191996" cy="236966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005E92"/>
                </a:gs>
              </a:gsLst>
              <a:lin ang="16200000"/>
            </a:gra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ＭＳ Ｐゴシック" pitchFamily="16"/>
              </a:endParaRPr>
            </a:p>
          </p:txBody>
        </p:sp>
      </p:grp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0" y="2895081"/>
            <a:ext cx="12188092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>
                <a:solidFill>
                  <a:srgbClr val="00466E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8" name="Контейнер за долния колонтитул 4"/>
          <p:cNvSpPr txBox="1"/>
          <p:nvPr/>
        </p:nvSpPr>
        <p:spPr>
          <a:xfrm>
            <a:off x="8201134" y="6097740"/>
            <a:ext cx="3943532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2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5924849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2"/>
          <p:cNvSpPr/>
          <p:nvPr/>
        </p:nvSpPr>
        <p:spPr>
          <a:xfrm>
            <a:off x="0" y="0"/>
            <a:ext cx="12191996" cy="1439997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3" name="Rektangel 3"/>
          <p:cNvSpPr/>
          <p:nvPr/>
        </p:nvSpPr>
        <p:spPr>
          <a:xfrm>
            <a:off x="0" y="1247817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4F81BD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-10" y="5445197"/>
            <a:ext cx="12191996" cy="1440188"/>
            <a:chOff x="-10" y="5445197"/>
            <a:chExt cx="12191996" cy="1440188"/>
          </a:xfrm>
        </p:grpSpPr>
        <p:sp>
          <p:nvSpPr>
            <p:cNvPr id="5" name="Rektangel 2"/>
            <p:cNvSpPr/>
            <p:nvPr/>
          </p:nvSpPr>
          <p:spPr>
            <a:xfrm rot="10799991">
              <a:off x="-10" y="5445388"/>
              <a:ext cx="12191996" cy="1439997"/>
            </a:xfrm>
            <a:prstGeom prst="rect">
              <a:avLst/>
            </a:prstGeom>
            <a:solidFill>
              <a:srgbClr val="00466E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</a:endParaRPr>
            </a:p>
          </p:txBody>
        </p:sp>
        <p:sp>
          <p:nvSpPr>
            <p:cNvPr id="6" name="Rektangel 3"/>
            <p:cNvSpPr/>
            <p:nvPr/>
          </p:nvSpPr>
          <p:spPr>
            <a:xfrm rot="10799991">
              <a:off x="-10" y="5445197"/>
              <a:ext cx="12191996" cy="236966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4F81BD"/>
                </a:gs>
              </a:gsLst>
              <a:lin ang="16200000"/>
            </a:gra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ＭＳ Ｐゴシック" pitchFamily="16"/>
              </a:endParaRPr>
            </a:p>
          </p:txBody>
        </p:sp>
      </p:grp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0" y="2895081"/>
            <a:ext cx="12188092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pPr lvl="0"/>
            <a:r>
              <a:rPr lang="bg-BG"/>
              <a:t>БЛАГОДАРЯ ЗА ВНИМАНИЕТО!</a:t>
            </a:r>
            <a:br>
              <a:rPr lang="bg-BG"/>
            </a:br>
            <a:r>
              <a:rPr lang="bg-BG"/>
              <a:t/>
            </a:r>
            <a:br>
              <a:rPr lang="bg-BG"/>
            </a:br>
            <a:r>
              <a:rPr lang="en-US"/>
              <a:t>THANK YOU</a:t>
            </a:r>
            <a:r>
              <a:rPr lang="bg-BG"/>
              <a:t>!</a:t>
            </a:r>
          </a:p>
        </p:txBody>
      </p:sp>
      <p:sp>
        <p:nvSpPr>
          <p:cNvPr id="8" name="Контейнер за долния колонтитул 4"/>
          <p:cNvSpPr txBox="1"/>
          <p:nvPr/>
        </p:nvSpPr>
        <p:spPr>
          <a:xfrm>
            <a:off x="9295625" y="6021287"/>
            <a:ext cx="2760134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4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251956" cy="3576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18110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556793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916829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431368" y="2276874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431368" y="2636910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431368" y="2996955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431368" y="3356990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431368" y="3717035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431368" y="4077071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431368" y="4437107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431368" y="4797152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431368" y="5157188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431368" y="5517233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1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4271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412775"/>
            <a:ext cx="11233248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772820"/>
            <a:ext cx="11233248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4767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412775"/>
            <a:ext cx="5520004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772820"/>
            <a:ext cx="5520004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Blip>
                <a:blip r:embed="rId3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6288017" y="1412775"/>
            <a:ext cx="5520004" cy="288036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17" y="1772820"/>
            <a:ext cx="5520004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Blip>
                <a:blip r:embed="rId3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466E"/>
              </a:solidFill>
              <a:uFillTx/>
              <a:latin typeface="Arial Narrow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38871814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0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128452" cy="76470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735628" y="1556793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735628" y="1916829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2735628" y="2276874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2735628" y="2636910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2735628" y="2996955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2735628" y="3356990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2735628" y="3717035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2735628" y="4077071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2735628" y="4437107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2735628" y="4797152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2735628" y="5157188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2735628" y="5517233"/>
            <a:ext cx="8928987" cy="28799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2303620" y="1556793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7" name="Rectangle 28"/>
          <p:cNvSpPr/>
          <p:nvPr/>
        </p:nvSpPr>
        <p:spPr>
          <a:xfrm>
            <a:off x="2303620" y="191686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8" name="Rectangle 29"/>
          <p:cNvSpPr/>
          <p:nvPr/>
        </p:nvSpPr>
        <p:spPr>
          <a:xfrm>
            <a:off x="2303620" y="2276874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9" name="Rectangle 30"/>
          <p:cNvSpPr/>
          <p:nvPr/>
        </p:nvSpPr>
        <p:spPr>
          <a:xfrm>
            <a:off x="2303620" y="2636946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0" name="Rectangle 31"/>
          <p:cNvSpPr/>
          <p:nvPr/>
        </p:nvSpPr>
        <p:spPr>
          <a:xfrm>
            <a:off x="2303620" y="299695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1" name="Rectangle 32"/>
          <p:cNvSpPr/>
          <p:nvPr/>
        </p:nvSpPr>
        <p:spPr>
          <a:xfrm>
            <a:off x="2303620" y="335702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2" name="Rectangle 33"/>
          <p:cNvSpPr/>
          <p:nvPr/>
        </p:nvSpPr>
        <p:spPr>
          <a:xfrm>
            <a:off x="2303620" y="371703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3" name="Rectangle 34"/>
          <p:cNvSpPr/>
          <p:nvPr/>
        </p:nvSpPr>
        <p:spPr>
          <a:xfrm>
            <a:off x="2303620" y="407710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4" name="Rectangle 35"/>
          <p:cNvSpPr/>
          <p:nvPr/>
        </p:nvSpPr>
        <p:spPr>
          <a:xfrm>
            <a:off x="2303620" y="443710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5" name="Rectangle 36"/>
          <p:cNvSpPr/>
          <p:nvPr/>
        </p:nvSpPr>
        <p:spPr>
          <a:xfrm>
            <a:off x="2303620" y="4797180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6" name="Rectangle 37"/>
          <p:cNvSpPr/>
          <p:nvPr/>
        </p:nvSpPr>
        <p:spPr>
          <a:xfrm>
            <a:off x="2303620" y="515718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2303620" y="5517261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8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25214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-27386"/>
            <a:ext cx="12191996" cy="6912004"/>
          </a:xfrm>
          <a:prstGeom prst="rect">
            <a:avLst/>
          </a:prstGeom>
          <a:solidFill>
            <a:srgbClr val="00466E"/>
          </a:solidFill>
          <a:ln w="25402">
            <a:solidFill>
              <a:srgbClr val="00466E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6737" y="-41129"/>
            <a:ext cx="5402659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/>
          <p:cNvSpPr/>
          <p:nvPr/>
        </p:nvSpPr>
        <p:spPr>
          <a:xfrm>
            <a:off x="1679505" y="1556793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1679505" y="1916829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1679505" y="2276874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1679505" y="2636910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8" name="Rectangle 10"/>
          <p:cNvSpPr/>
          <p:nvPr/>
        </p:nvSpPr>
        <p:spPr>
          <a:xfrm>
            <a:off x="1679505" y="2996955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1679505" y="3356990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1679505" y="3717035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679505" y="4077071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1679505" y="4437107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1679505" y="4797152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1679505" y="5157188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7"/>
          <p:cNvSpPr/>
          <p:nvPr/>
        </p:nvSpPr>
        <p:spPr>
          <a:xfrm>
            <a:off x="1679505" y="5517233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6" name="Rectangle 18"/>
          <p:cNvSpPr/>
          <p:nvPr/>
        </p:nvSpPr>
        <p:spPr>
          <a:xfrm>
            <a:off x="1199455" y="1556793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7" name="Rectangle 19"/>
          <p:cNvSpPr/>
          <p:nvPr/>
        </p:nvSpPr>
        <p:spPr>
          <a:xfrm>
            <a:off x="1199455" y="191686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8" name="Rectangle 20"/>
          <p:cNvSpPr/>
          <p:nvPr/>
        </p:nvSpPr>
        <p:spPr>
          <a:xfrm>
            <a:off x="1199455" y="2276874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9" name="Rectangle 21"/>
          <p:cNvSpPr/>
          <p:nvPr/>
        </p:nvSpPr>
        <p:spPr>
          <a:xfrm>
            <a:off x="1199455" y="2636946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0" name="Rectangle 22"/>
          <p:cNvSpPr/>
          <p:nvPr/>
        </p:nvSpPr>
        <p:spPr>
          <a:xfrm>
            <a:off x="1199455" y="299695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1" name="Rectangle 23"/>
          <p:cNvSpPr/>
          <p:nvPr/>
        </p:nvSpPr>
        <p:spPr>
          <a:xfrm>
            <a:off x="1199455" y="335702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2" name="Rectangle 24"/>
          <p:cNvSpPr/>
          <p:nvPr/>
        </p:nvSpPr>
        <p:spPr>
          <a:xfrm>
            <a:off x="1199455" y="371703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3" name="Rectangle 25"/>
          <p:cNvSpPr/>
          <p:nvPr/>
        </p:nvSpPr>
        <p:spPr>
          <a:xfrm>
            <a:off x="1199455" y="407710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4" name="Rectangle 26"/>
          <p:cNvSpPr/>
          <p:nvPr/>
        </p:nvSpPr>
        <p:spPr>
          <a:xfrm>
            <a:off x="1199455" y="443710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5" name="Rectangle 27"/>
          <p:cNvSpPr/>
          <p:nvPr/>
        </p:nvSpPr>
        <p:spPr>
          <a:xfrm>
            <a:off x="1199455" y="4797180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6" name="Rectangle 28"/>
          <p:cNvSpPr/>
          <p:nvPr/>
        </p:nvSpPr>
        <p:spPr>
          <a:xfrm>
            <a:off x="1199455" y="515718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7" name="Rectangle 29"/>
          <p:cNvSpPr/>
          <p:nvPr/>
        </p:nvSpPr>
        <p:spPr>
          <a:xfrm>
            <a:off x="1199455" y="5517261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68547720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83788"/>
            <a:ext cx="11149580" cy="4547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136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0052" y="-41129"/>
            <a:ext cx="5096106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0" y="6126159"/>
            <a:ext cx="9648392" cy="731840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4"/>
            <a:ext cx="10972800" cy="4641375"/>
          </a:xfrm>
        </p:spPr>
        <p:txBody>
          <a:bodyPr/>
          <a:lstStyle>
            <a:lvl1pPr>
              <a:buSzPts val="1530"/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876054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768085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4"/>
          <p:cNvSpPr/>
          <p:nvPr/>
        </p:nvSpPr>
        <p:spPr>
          <a:xfrm>
            <a:off x="0" y="-27386"/>
            <a:ext cx="12172803" cy="1584179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ight Arrow 10"/>
          <p:cNvSpPr/>
          <p:nvPr/>
        </p:nvSpPr>
        <p:spPr>
          <a:xfrm>
            <a:off x="0" y="-27386"/>
            <a:ext cx="8880305" cy="1008116"/>
          </a:xfrm>
          <a:custGeom>
            <a:avLst>
              <a:gd name="f0" fmla="val 20015"/>
              <a:gd name="f1" fmla="val 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00466E"/>
          </a:solidFill>
          <a:ln w="25402">
            <a:solidFill>
              <a:srgbClr val="00466E"/>
            </a:solidFill>
            <a:prstDash val="solid"/>
          </a:ln>
          <a:effectLst>
            <a:outerShdw dist="38103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0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alibri"/>
              </a:rPr>
              <a:t>Информационна  система  за  оценка на компетенциите на работната сила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326" y="-45866"/>
            <a:ext cx="2797551" cy="1098596"/>
          </a:xfrm>
          <a:prstGeom prst="rect">
            <a:avLst/>
          </a:prstGeom>
          <a:noFill/>
          <a:ln>
            <a:noFill/>
          </a:ln>
          <a:effectLst>
            <a:outerShdw dist="38103" algn="tl">
              <a:srgbClr val="000000">
                <a:alpha val="40000"/>
              </a:srgbClr>
            </a:outerShdw>
          </a:effectLst>
        </p:spPr>
      </p:pic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340766"/>
            <a:ext cx="10972800" cy="4785393"/>
          </a:xfrm>
        </p:spPr>
        <p:txBody>
          <a:bodyPr/>
          <a:lstStyle>
            <a:lvl1pPr>
              <a:buSzPts val="2039"/>
              <a:buBlip>
                <a:blip r:embed="rId3"/>
              </a:buBlip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222987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63082" y="4406905"/>
            <a:ext cx="10363196" cy="1362071"/>
          </a:xfrm>
        </p:spPr>
        <p:txBody>
          <a:bodyPr anchor="t" anchorCtr="0"/>
          <a:lstStyle>
            <a:lvl1pPr algn="l">
              <a:defRPr lang="en-US" sz="3200" cap="all">
                <a:solidFill>
                  <a:srgbClr val="00466E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963082" y="2906713"/>
            <a:ext cx="10363196" cy="1500182"/>
          </a:xfrm>
        </p:spPr>
        <p:txBody>
          <a:bodyPr anchor="b"/>
          <a:lstStyle>
            <a:lvl1pPr marL="0" indent="0">
              <a:buNone/>
              <a:defRPr lang="en-US" sz="2000">
                <a:solidFill>
                  <a:srgbClr val="37609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866012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600200"/>
            <a:ext cx="5384801" cy="4525959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97602" y="1600200"/>
            <a:ext cx="5384801" cy="4525959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8339856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603" y="1214213"/>
            <a:ext cx="5386913" cy="639759"/>
          </a:xfrm>
        </p:spPr>
        <p:txBody>
          <a:bodyPr anchor="b"/>
          <a:lstStyle>
            <a:lvl1pPr marL="0" indent="0">
              <a:buNone/>
              <a:defRPr lang="en-US"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09603" y="1853973"/>
            <a:ext cx="5386913" cy="4167313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93368" y="1214213"/>
            <a:ext cx="5389034" cy="639759"/>
          </a:xfrm>
        </p:spPr>
        <p:txBody>
          <a:bodyPr anchor="b"/>
          <a:lstStyle>
            <a:lvl1pPr marL="0" indent="0">
              <a:buNone/>
              <a:defRPr lang="en-US"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93368" y="1853973"/>
            <a:ext cx="5389034" cy="4167313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122796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263925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383737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3" y="44622"/>
            <a:ext cx="4011079" cy="923699"/>
          </a:xfrm>
        </p:spPr>
        <p:txBody>
          <a:bodyPr anchor="b" anchorCtr="0"/>
          <a:lstStyle>
            <a:lvl1pPr algn="l">
              <a:defRPr lang="en-US" sz="2000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66730" y="1412775"/>
            <a:ext cx="6815663" cy="4713384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09603" y="1435105"/>
            <a:ext cx="4011079" cy="4691064"/>
          </a:xfrm>
        </p:spPr>
        <p:txBody>
          <a:bodyPr/>
          <a:lstStyle>
            <a:lvl1pPr marL="0" indent="0"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8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0" cy="566735"/>
          </a:xfrm>
        </p:spPr>
        <p:txBody>
          <a:bodyPr anchor="b" anchorCtr="0"/>
          <a:lstStyle>
            <a:lvl1pPr algn="l">
              <a:defRPr lang="en-US" sz="2000">
                <a:solidFill>
                  <a:srgbClr val="37609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4294967295"/>
          </p:nvPr>
        </p:nvSpPr>
        <p:spPr>
          <a:xfrm>
            <a:off x="2389720" y="1268757"/>
            <a:ext cx="7315200" cy="3458818"/>
          </a:xfrm>
        </p:spPr>
        <p:txBody>
          <a:bodyPr/>
          <a:lstStyle>
            <a:lvl1pPr marL="0" indent="0">
              <a:buNone/>
              <a:defRPr lang="en-US" sz="3200"/>
            </a:lvl1pPr>
          </a:lstStyle>
          <a:p>
            <a:pPr lvl="0"/>
            <a:r>
              <a:rPr lang="en-US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369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053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-27386"/>
            <a:ext cx="12191996" cy="1700811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839203" y="274640"/>
            <a:ext cx="2743200" cy="5851529"/>
          </a:xfrm>
        </p:spPr>
        <p:txBody>
          <a:bodyPr vert="eaVert"/>
          <a:lstStyle>
            <a:lvl1pPr>
              <a:defRPr lang="en-US">
                <a:solidFill>
                  <a:srgbClr val="37609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4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09603" y="274640"/>
            <a:ext cx="8026402" cy="5851529"/>
          </a:xfrm>
        </p:spPr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539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-27386"/>
            <a:ext cx="12191996" cy="6912004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ctrTitle"/>
          </p:nvPr>
        </p:nvSpPr>
        <p:spPr>
          <a:xfrm>
            <a:off x="48124" y="2132856"/>
            <a:ext cx="7200003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1980" b="2091"/>
          <a:stretch>
            <a:fillRect/>
          </a:stretch>
        </p:blipFill>
        <p:spPr>
          <a:xfrm>
            <a:off x="7296253" y="2667954"/>
            <a:ext cx="4920377" cy="42329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48124" y="3692621"/>
            <a:ext cx="7200003" cy="1752603"/>
          </a:xfrm>
        </p:spPr>
        <p:txBody>
          <a:bodyPr anchorCtr="1"/>
          <a:lstStyle>
            <a:lvl1pPr marL="0" indent="0" algn="ctr">
              <a:buNone/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bg-BG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08" y="260649"/>
            <a:ext cx="3006090" cy="792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9378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4"/>
            <a:ext cx="10972800" cy="4641375"/>
          </a:xfrm>
        </p:spPr>
        <p:txBody>
          <a:bodyPr/>
          <a:lstStyle>
            <a:lvl1pPr>
              <a:defRPr lang="en-US" sz="1700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14236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07986" y="1412876"/>
            <a:ext cx="11376644" cy="4392393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/>
          <p:nvPr/>
        </p:nvSpPr>
        <p:spPr>
          <a:xfrm>
            <a:off x="10056443" y="6237314"/>
            <a:ext cx="2016224" cy="504053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07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892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2895081"/>
            <a:ext cx="8208230" cy="1470026"/>
          </a:xfrm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 lang="en-US">
                <a:solidFill>
                  <a:srgbClr val="1C570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09603" y="6356351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993CE26-9030-41AD-8412-3E77614AD1AB}" type="datetime1">
              <a:rPr lang="bg-BG"/>
              <a:pPr lvl="0"/>
              <a:t>21.3.2018 г.</a:t>
            </a:fld>
            <a:endParaRPr lang="bg-BG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4165604" y="6356351"/>
            <a:ext cx="3860797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8737604" y="6356351"/>
            <a:ext cx="2844798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6F356A6-2028-4C11-96E2-CF73E78A8A04}" type="slidenum">
              <a:t>‹#›</a:t>
            </a:fld>
            <a:endParaRPr lang="bg-BG"/>
          </a:p>
        </p:txBody>
      </p:sp>
      <p:sp>
        <p:nvSpPr>
          <p:cNvPr id="6" name="Контейнер за долния колонтитул 4"/>
          <p:cNvSpPr txBox="1"/>
          <p:nvPr/>
        </p:nvSpPr>
        <p:spPr>
          <a:xfrm>
            <a:off x="9295625" y="6165305"/>
            <a:ext cx="2760134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4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  <p:grpSp>
        <p:nvGrpSpPr>
          <p:cNvPr id="7" name="Group 24"/>
          <p:cNvGrpSpPr/>
          <p:nvPr/>
        </p:nvGrpSpPr>
        <p:grpSpPr>
          <a:xfrm>
            <a:off x="-10" y="5445197"/>
            <a:ext cx="12191996" cy="1440188"/>
            <a:chOff x="-10" y="5445197"/>
            <a:chExt cx="12191996" cy="1440188"/>
          </a:xfrm>
        </p:grpSpPr>
        <p:sp>
          <p:nvSpPr>
            <p:cNvPr id="8" name="Rektangel 2"/>
            <p:cNvSpPr/>
            <p:nvPr/>
          </p:nvSpPr>
          <p:spPr>
            <a:xfrm rot="10799991">
              <a:off x="-10" y="5445388"/>
              <a:ext cx="12191996" cy="1439997"/>
            </a:xfrm>
            <a:prstGeom prst="rect">
              <a:avLst/>
            </a:prstGeom>
            <a:solidFill>
              <a:srgbClr val="1C5701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6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</a:endParaRPr>
            </a:p>
          </p:txBody>
        </p:sp>
        <p:sp>
          <p:nvSpPr>
            <p:cNvPr id="9" name="Rektangel 3"/>
            <p:cNvSpPr/>
            <p:nvPr/>
          </p:nvSpPr>
          <p:spPr>
            <a:xfrm rot="10799991">
              <a:off x="-10" y="5445197"/>
              <a:ext cx="12191996" cy="236966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1C5701"/>
                </a:gs>
              </a:gsLst>
              <a:lin ang="16200000"/>
            </a:gra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-34290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Calibri"/>
                <a:buAutoNum type="arabicPeriod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a-DK" sz="16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ＭＳ Ｐゴシック" pitchFamily="16"/>
              </a:endParaRPr>
            </a:p>
          </p:txBody>
        </p:sp>
      </p:grpSp>
      <p:sp>
        <p:nvSpPr>
          <p:cNvPr id="10" name="Контейнер за долния колонтитул 4"/>
          <p:cNvSpPr txBox="1"/>
          <p:nvPr/>
        </p:nvSpPr>
        <p:spPr>
          <a:xfrm>
            <a:off x="8201134" y="6097740"/>
            <a:ext cx="3943532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www.bia-bg.com</a:t>
            </a:r>
            <a:endParaRPr lang="bg-BG" sz="1200" b="1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  <a:cs typeface="Verdana" pitchFamily="34"/>
            </a:endParaRP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976317" y="2924946"/>
            <a:ext cx="3200089" cy="251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402659" cy="3470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86775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546677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556793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916829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431368" y="2276874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431368" y="2636910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431368" y="2996955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431368" y="3356990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431368" y="3717035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431368" y="4077071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431368" y="4437107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431368" y="4797152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431368" y="5157188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431368" y="5517233"/>
            <a:ext cx="11233248" cy="288036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1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135054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402659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412775"/>
            <a:ext cx="11233248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772820"/>
            <a:ext cx="11233248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23716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402659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368" y="1412775"/>
            <a:ext cx="5520004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31368" y="1772820"/>
            <a:ext cx="5520004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Blip>
                <a:blip r:embed="rId3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6288017" y="1412775"/>
            <a:ext cx="5520004" cy="288036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17" y="1772820"/>
            <a:ext cx="5520004" cy="410445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t" anchorCtr="0" compatLnSpc="1"/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Blip>
                <a:blip r:embed="rId3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1C5701"/>
              </a:solidFill>
              <a:uFillTx/>
              <a:latin typeface="Arial Narrow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833014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4970605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128452" cy="764703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735628" y="1556793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2735628" y="1916829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2735628" y="2276874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2735628" y="2636910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2735628" y="2996955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2735628" y="3356990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2735628" y="3717035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2735628" y="4077071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2735628" y="4437107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2735628" y="4797152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2735628" y="5157188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2735628" y="5517233"/>
            <a:ext cx="8928987" cy="287999"/>
          </a:xfrm>
          <a:prstGeom prst="rect">
            <a:avLst/>
          </a:prstGeom>
          <a:solidFill>
            <a:srgbClr val="1C5701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6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1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5517233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5157188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4797189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4437144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4077108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3717063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3357055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2997019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2636946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2276901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1916893"/>
            <a:ext cx="270004" cy="28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1617" y="1556857"/>
            <a:ext cx="270004" cy="287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19666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-27386"/>
            <a:ext cx="12191996" cy="6912004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7931" y="-5312"/>
            <a:ext cx="5537862" cy="37581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/>
          <p:cNvSpPr/>
          <p:nvPr/>
        </p:nvSpPr>
        <p:spPr>
          <a:xfrm>
            <a:off x="1679505" y="1556793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1679505" y="1916829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1679505" y="2276874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1679505" y="2636910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8" name="Rectangle 10"/>
          <p:cNvSpPr/>
          <p:nvPr/>
        </p:nvSpPr>
        <p:spPr>
          <a:xfrm>
            <a:off x="1679505" y="2996955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1679505" y="3356990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1679505" y="3717035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679505" y="4077071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1679505" y="4437107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1679505" y="4797152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1679505" y="5157188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5" name="Rectangle 17"/>
          <p:cNvSpPr/>
          <p:nvPr/>
        </p:nvSpPr>
        <p:spPr>
          <a:xfrm>
            <a:off x="1679505" y="5517233"/>
            <a:ext cx="9888001" cy="287999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1" i="0" u="none" strike="noStrike" kern="1200" cap="none" spc="0" baseline="0">
              <a:solidFill>
                <a:srgbClr val="067A4B"/>
              </a:solidFill>
              <a:uFillTx/>
              <a:latin typeface="Arial Narrow" pitchFamily="34"/>
            </a:endParaRPr>
          </a:p>
        </p:txBody>
      </p:sp>
      <p:sp>
        <p:nvSpPr>
          <p:cNvPr id="16" name="Rectangle 18"/>
          <p:cNvSpPr/>
          <p:nvPr/>
        </p:nvSpPr>
        <p:spPr>
          <a:xfrm>
            <a:off x="1307500" y="1556793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7" name="Rectangle 19"/>
          <p:cNvSpPr/>
          <p:nvPr/>
        </p:nvSpPr>
        <p:spPr>
          <a:xfrm>
            <a:off x="1307500" y="191686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8" name="Rectangle 20"/>
          <p:cNvSpPr/>
          <p:nvPr/>
        </p:nvSpPr>
        <p:spPr>
          <a:xfrm>
            <a:off x="1307500" y="2276874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19" name="Rectangle 21"/>
          <p:cNvSpPr/>
          <p:nvPr/>
        </p:nvSpPr>
        <p:spPr>
          <a:xfrm>
            <a:off x="1307500" y="2636946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0" name="Rectangle 22"/>
          <p:cNvSpPr/>
          <p:nvPr/>
        </p:nvSpPr>
        <p:spPr>
          <a:xfrm>
            <a:off x="1307500" y="299695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1" name="Rectangle 23"/>
          <p:cNvSpPr/>
          <p:nvPr/>
        </p:nvSpPr>
        <p:spPr>
          <a:xfrm>
            <a:off x="1307500" y="335702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2" name="Rectangle 24"/>
          <p:cNvSpPr/>
          <p:nvPr/>
        </p:nvSpPr>
        <p:spPr>
          <a:xfrm>
            <a:off x="1307500" y="3717035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3" name="Rectangle 25"/>
          <p:cNvSpPr/>
          <p:nvPr/>
        </p:nvSpPr>
        <p:spPr>
          <a:xfrm>
            <a:off x="1307500" y="407710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4" name="Rectangle 26"/>
          <p:cNvSpPr/>
          <p:nvPr/>
        </p:nvSpPr>
        <p:spPr>
          <a:xfrm>
            <a:off x="1307500" y="4437107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5" name="Rectangle 27"/>
          <p:cNvSpPr/>
          <p:nvPr/>
        </p:nvSpPr>
        <p:spPr>
          <a:xfrm>
            <a:off x="1307500" y="4797180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6" name="Rectangle 28"/>
          <p:cNvSpPr/>
          <p:nvPr/>
        </p:nvSpPr>
        <p:spPr>
          <a:xfrm>
            <a:off x="1307500" y="5157188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  <p:sp>
        <p:nvSpPr>
          <p:cNvPr id="27" name="Rectangle 29"/>
          <p:cNvSpPr/>
          <p:nvPr/>
        </p:nvSpPr>
        <p:spPr>
          <a:xfrm>
            <a:off x="1307500" y="5517261"/>
            <a:ext cx="251999" cy="2879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b="1" i="0" u="none" strike="noStrike" kern="1200" cap="none" spc="0" baseline="0">
              <a:solidFill>
                <a:srgbClr val="FFFFFF"/>
              </a:solidFill>
              <a:uFillTx/>
              <a:latin typeface="Arial Narrow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4557139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474668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/>
          <p:nvPr/>
        </p:nvSpPr>
        <p:spPr>
          <a:xfrm>
            <a:off x="0" y="6093296"/>
            <a:ext cx="10032440" cy="764703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23392" y="0"/>
            <a:ext cx="10972800" cy="98073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83788"/>
            <a:ext cx="11149580" cy="4547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91406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6126159"/>
            <a:ext cx="9648392" cy="731840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>
          <a:xfrm>
            <a:off x="-26737" y="-41129"/>
            <a:ext cx="5546677" cy="34701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4"/>
            <a:ext cx="10972800" cy="4641375"/>
          </a:xfrm>
        </p:spPr>
        <p:txBody>
          <a:bodyPr/>
          <a:lstStyle>
            <a:lvl1pPr>
              <a:defRPr lang="en-US" sz="1700">
                <a:solidFill>
                  <a:srgbClr val="1C5701"/>
                </a:solidFill>
              </a:defRPr>
            </a:lvl1pPr>
            <a:lvl2pPr>
              <a:defRPr lang="en-US">
                <a:solidFill>
                  <a:srgbClr val="1C5701"/>
                </a:solidFill>
              </a:defRPr>
            </a:lvl2pPr>
            <a:lvl3pPr>
              <a:defRPr lang="en-US">
                <a:solidFill>
                  <a:srgbClr val="1C5701"/>
                </a:solidFill>
              </a:defRPr>
            </a:lvl3pPr>
            <a:lvl4pPr>
              <a:defRPr lang="en-US">
                <a:solidFill>
                  <a:srgbClr val="1C5701"/>
                </a:solidFill>
              </a:defRPr>
            </a:lvl4pPr>
            <a:lvl5pPr>
              <a:defRPr lang="en-US">
                <a:solidFill>
                  <a:srgbClr val="1C57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949540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63082" y="4406905"/>
            <a:ext cx="10363196" cy="1362071"/>
          </a:xfrm>
        </p:spPr>
        <p:txBody>
          <a:bodyPr anchor="t" anchorCtr="0"/>
          <a:lstStyle>
            <a:lvl1pPr algn="l">
              <a:defRPr lang="en-US" sz="3200" cap="all">
                <a:solidFill>
                  <a:srgbClr val="1C570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963082" y="2906713"/>
            <a:ext cx="10363196" cy="1500182"/>
          </a:xfrm>
        </p:spPr>
        <p:txBody>
          <a:bodyPr anchor="b"/>
          <a:lstStyle>
            <a:lvl1pPr marL="0" indent="0">
              <a:buNone/>
              <a:defRPr lang="en-US" sz="2000">
                <a:solidFill>
                  <a:srgbClr val="1C57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79409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600200"/>
            <a:ext cx="5384801" cy="4525959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97602" y="1600200"/>
            <a:ext cx="5384801" cy="4525959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0196903"/>
      </p:ext>
    </p:extLst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603" y="1214213"/>
            <a:ext cx="5386913" cy="639759"/>
          </a:xfrm>
        </p:spPr>
        <p:txBody>
          <a:bodyPr anchor="b"/>
          <a:lstStyle>
            <a:lvl1pPr marL="0" indent="0">
              <a:buNone/>
              <a:defRPr lang="en-US"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09603" y="1853973"/>
            <a:ext cx="5386913" cy="4167313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93368" y="1214213"/>
            <a:ext cx="5389034" cy="639759"/>
          </a:xfrm>
        </p:spPr>
        <p:txBody>
          <a:bodyPr anchor="b"/>
          <a:lstStyle>
            <a:lvl1pPr marL="0" indent="0">
              <a:buNone/>
              <a:defRPr lang="en-US"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93368" y="1853973"/>
            <a:ext cx="5389034" cy="4167313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54873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974629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21270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3" y="44622"/>
            <a:ext cx="4011079" cy="923699"/>
          </a:xfrm>
        </p:spPr>
        <p:txBody>
          <a:bodyPr anchor="b" anchorCtr="0"/>
          <a:lstStyle>
            <a:lvl1pPr algn="l">
              <a:defRPr lang="en-US" sz="2000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66730" y="1412775"/>
            <a:ext cx="6815663" cy="4713384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09603" y="1435105"/>
            <a:ext cx="4011079" cy="4691064"/>
          </a:xfrm>
        </p:spPr>
        <p:txBody>
          <a:bodyPr/>
          <a:lstStyle>
            <a:lvl1pPr marL="0" indent="0"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83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0" cy="566735"/>
          </a:xfrm>
        </p:spPr>
        <p:txBody>
          <a:bodyPr anchor="b" anchorCtr="0"/>
          <a:lstStyle>
            <a:lvl1pPr algn="l">
              <a:defRPr lang="en-US" sz="2000">
                <a:solidFill>
                  <a:srgbClr val="37609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4294967295"/>
          </p:nvPr>
        </p:nvSpPr>
        <p:spPr>
          <a:xfrm>
            <a:off x="2389720" y="1268757"/>
            <a:ext cx="7315200" cy="3458818"/>
          </a:xfrm>
        </p:spPr>
        <p:txBody>
          <a:bodyPr/>
          <a:lstStyle>
            <a:lvl1pPr marL="0" indent="0">
              <a:buNone/>
              <a:defRPr lang="en-US" sz="3200"/>
            </a:lvl1pPr>
          </a:lstStyle>
          <a:p>
            <a:pPr lvl="0"/>
            <a:r>
              <a:rPr lang="en-US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877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470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-27386"/>
            <a:ext cx="12191996" cy="1700811"/>
          </a:xfrm>
          <a:prstGeom prst="rect">
            <a:avLst/>
          </a:prstGeom>
          <a:solidFill>
            <a:srgbClr val="FFFFFF"/>
          </a:solidFill>
          <a:ln w="25402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839203" y="274640"/>
            <a:ext cx="2743200" cy="5851529"/>
          </a:xfrm>
        </p:spPr>
        <p:txBody>
          <a:bodyPr vert="eaVert"/>
          <a:lstStyle>
            <a:lvl1pPr>
              <a:defRPr lang="en-US">
                <a:solidFill>
                  <a:srgbClr val="37609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4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09603" y="274640"/>
            <a:ext cx="8026402" cy="5851529"/>
          </a:xfrm>
        </p:spPr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435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2"/>
          <p:cNvSpPr/>
          <p:nvPr/>
        </p:nvSpPr>
        <p:spPr>
          <a:xfrm>
            <a:off x="0" y="-27386"/>
            <a:ext cx="12191996" cy="1259997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3" name="Rektangel 3"/>
          <p:cNvSpPr/>
          <p:nvPr/>
        </p:nvSpPr>
        <p:spPr>
          <a:xfrm>
            <a:off x="0" y="1031790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005E92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sp>
        <p:nvSpPr>
          <p:cNvPr id="4" name="Rektangel 2"/>
          <p:cNvSpPr/>
          <p:nvPr/>
        </p:nvSpPr>
        <p:spPr>
          <a:xfrm rot="10799991">
            <a:off x="-10" y="6072356"/>
            <a:ext cx="12191996" cy="813029"/>
          </a:xfrm>
          <a:prstGeom prst="rect">
            <a:avLst/>
          </a:prstGeom>
          <a:solidFill>
            <a:srgbClr val="00466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5" name="Title Placeholder 1"/>
          <p:cNvSpPr txBox="1">
            <a:spLocks noGrp="1"/>
          </p:cNvSpPr>
          <p:nvPr>
            <p:ph type="title"/>
          </p:nvPr>
        </p:nvSpPr>
        <p:spPr>
          <a:xfrm>
            <a:off x="-3227" y="0"/>
            <a:ext cx="12195224" cy="9807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6" name="Text Placeholder 2"/>
          <p:cNvSpPr txBox="1">
            <a:spLocks noGrp="1"/>
          </p:cNvSpPr>
          <p:nvPr>
            <p:ph type="body" idx="1"/>
          </p:nvPr>
        </p:nvSpPr>
        <p:spPr>
          <a:xfrm>
            <a:off x="431368" y="1340766"/>
            <a:ext cx="11329260" cy="4547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grpSp>
        <p:nvGrpSpPr>
          <p:cNvPr id="7" name="Групиране 12"/>
          <p:cNvGrpSpPr/>
          <p:nvPr/>
        </p:nvGrpSpPr>
        <p:grpSpPr>
          <a:xfrm>
            <a:off x="-3247" y="6175967"/>
            <a:ext cx="12191319" cy="133356"/>
            <a:chOff x="-3247" y="6175967"/>
            <a:chExt cx="12191319" cy="133356"/>
          </a:xfrm>
        </p:grpSpPr>
        <p:cxnSp>
          <p:nvCxnSpPr>
            <p:cNvPr id="8" name="Право съединение 16"/>
            <p:cNvCxnSpPr/>
            <p:nvPr/>
          </p:nvCxnSpPr>
          <p:spPr>
            <a:xfrm rot="10799991">
              <a:off x="-3247" y="6175967"/>
              <a:ext cx="12191319" cy="0"/>
            </a:xfrm>
            <a:prstGeom prst="straightConnector1">
              <a:avLst/>
            </a:prstGeom>
            <a:noFill/>
            <a:ln w="38103">
              <a:solidFill>
                <a:srgbClr val="00466E"/>
              </a:solidFill>
              <a:prstDash val="solid"/>
              <a:miter/>
            </a:ln>
          </p:spPr>
        </p:cxnSp>
        <p:cxnSp>
          <p:nvCxnSpPr>
            <p:cNvPr id="9" name="Право съединение 17"/>
            <p:cNvCxnSpPr/>
            <p:nvPr/>
          </p:nvCxnSpPr>
          <p:spPr>
            <a:xfrm rot="10799991">
              <a:off x="-3247" y="6309323"/>
              <a:ext cx="12191319" cy="0"/>
            </a:xfrm>
            <a:prstGeom prst="straightConnector1">
              <a:avLst/>
            </a:prstGeom>
            <a:noFill/>
            <a:ln w="12701">
              <a:solidFill>
                <a:srgbClr val="00466E"/>
              </a:solidFill>
              <a:prstDash val="solid"/>
              <a:miter/>
            </a:ln>
          </p:spPr>
        </p:cxnSp>
      </p:grpSp>
      <p:sp>
        <p:nvSpPr>
          <p:cNvPr id="10" name="Rektangel 3"/>
          <p:cNvSpPr/>
          <p:nvPr/>
        </p:nvSpPr>
        <p:spPr>
          <a:xfrm rot="10799991">
            <a:off x="-10" y="5856293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005E92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pic>
        <p:nvPicPr>
          <p:cNvPr id="11" name="Picture 1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9338" y="6196916"/>
            <a:ext cx="2230331" cy="58768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Контейнер за долния колонтитул 4"/>
          <p:cNvSpPr txBox="1"/>
          <p:nvPr/>
        </p:nvSpPr>
        <p:spPr>
          <a:xfrm>
            <a:off x="10732541" y="980730"/>
            <a:ext cx="1412135" cy="2880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1200" cap="none" spc="0" baseline="0">
                <a:solidFill>
                  <a:srgbClr val="00466E"/>
                </a:solidFill>
                <a:uFillTx/>
                <a:latin typeface="Century Gothic" pitchFamily="34"/>
                <a:ea typeface="Verdana" pitchFamily="34"/>
                <a:cs typeface="Verdana" pitchFamily="34"/>
              </a:rPr>
              <a:t>www.bia-bg.com</a:t>
            </a:r>
            <a:endParaRPr lang="bg-BG" sz="1000" b="1" i="0" u="none" strike="noStrike" kern="1200" cap="none" spc="0" baseline="0">
              <a:solidFill>
                <a:srgbClr val="00466E"/>
              </a:solidFill>
              <a:uFillTx/>
              <a:latin typeface="Century Gothic" pitchFamily="34"/>
              <a:ea typeface="Verdana" pitchFamily="34"/>
              <a:cs typeface="Verdana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bg-BG" sz="3000" b="1" i="0" u="none" strike="noStrike" kern="1200" cap="none" spc="0" baseline="0">
          <a:solidFill>
            <a:srgbClr val="FFFFFF"/>
          </a:solidFill>
          <a:effectLst>
            <a:outerShdw dist="38096" dir="2700000">
              <a:srgbClr val="000000"/>
            </a:outerShdw>
          </a:effectLst>
          <a:uFillTx/>
          <a:latin typeface="Calibri"/>
        </a:defRPr>
      </a:lvl1pPr>
    </p:titleStyle>
    <p:bodyStyle>
      <a:lvl1pPr marL="180978" marR="0" lvl="0" indent="-180978" algn="just" defTabSz="914400" rtl="0" fontAlgn="auto" hangingPunct="1">
        <a:lnSpc>
          <a:spcPct val="100000"/>
        </a:lnSpc>
        <a:spcBef>
          <a:spcPts val="1200"/>
        </a:spcBef>
        <a:spcAft>
          <a:spcPts val="0"/>
        </a:spcAft>
        <a:buSzPts val="1620"/>
        <a:buBlip>
          <a:blip r:embed="rId30"/>
        </a:buBlip>
        <a:tabLst/>
        <a:defRPr lang="bg-BG" sz="1800" b="0" i="0" u="none" strike="noStrike" kern="1200" cap="none" spc="0" baseline="0">
          <a:solidFill>
            <a:srgbClr val="00466E"/>
          </a:solidFill>
          <a:uFillTx/>
          <a:latin typeface="Arial Narrow" pitchFamily="34"/>
        </a:defRPr>
      </a:lvl1pPr>
      <a:lvl2pPr marL="457200" marR="0" lvl="1" indent="-285750" algn="just" defTabSz="91440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00466E"/>
        </a:buClr>
        <a:buSzPct val="90000"/>
        <a:buFont typeface="Wingdings 2" pitchFamily="18"/>
        <a:buChar char="P"/>
        <a:tabLst/>
        <a:defRPr lang="bg-BG" sz="1800" b="0" i="0" u="none" strike="noStrike" kern="1200" cap="none" spc="0" baseline="0">
          <a:solidFill>
            <a:srgbClr val="00466E"/>
          </a:solidFill>
          <a:uFillTx/>
          <a:latin typeface="Arial Narrow" pitchFamily="34"/>
        </a:defRPr>
      </a:lvl2pPr>
      <a:lvl3pPr marL="627058" marR="0" lvl="2" indent="-176214" algn="just" defTabSz="914400" rtl="0" fontAlgn="auto" hangingPunct="1">
        <a:lnSpc>
          <a:spcPct val="100000"/>
        </a:lnSpc>
        <a:spcBef>
          <a:spcPts val="1200"/>
        </a:spcBef>
        <a:spcAft>
          <a:spcPts val="0"/>
        </a:spcAft>
        <a:buSzPct val="100000"/>
        <a:buFont typeface="Arial" pitchFamily="34"/>
        <a:buChar char="•"/>
        <a:tabLst/>
        <a:defRPr lang="bg-BG" sz="1800" b="0" i="0" u="none" strike="noStrike" kern="1200" cap="none" spc="0" baseline="0">
          <a:solidFill>
            <a:srgbClr val="00466E"/>
          </a:solidFill>
          <a:uFillTx/>
          <a:latin typeface="Arial Narrow" pitchFamily="34"/>
        </a:defRPr>
      </a:lvl3pPr>
      <a:lvl4pPr marL="804864" marR="0" lvl="3" indent="-177795" algn="just" defTabSz="914400" rtl="0" fontAlgn="auto" hangingPunct="1">
        <a:lnSpc>
          <a:spcPct val="100000"/>
        </a:lnSpc>
        <a:spcBef>
          <a:spcPts val="1200"/>
        </a:spcBef>
        <a:spcAft>
          <a:spcPts val="0"/>
        </a:spcAft>
        <a:buSzPct val="100000"/>
        <a:buFont typeface="Arial" pitchFamily="34"/>
        <a:buChar char="–"/>
        <a:tabLst/>
        <a:defRPr lang="bg-BG" sz="1800" b="0" i="0" u="none" strike="noStrike" kern="1200" cap="none" spc="0" baseline="0">
          <a:solidFill>
            <a:srgbClr val="00466E"/>
          </a:solidFill>
          <a:uFillTx/>
          <a:latin typeface="Arial Narrow" pitchFamily="34"/>
        </a:defRPr>
      </a:lvl4pPr>
      <a:lvl5pPr marL="982659" marR="0" lvl="4" indent="-177795" algn="just" defTabSz="914400" rtl="0" fontAlgn="auto" hangingPunct="1">
        <a:lnSpc>
          <a:spcPct val="100000"/>
        </a:lnSpc>
        <a:spcBef>
          <a:spcPts val="1200"/>
        </a:spcBef>
        <a:spcAft>
          <a:spcPts val="0"/>
        </a:spcAft>
        <a:buSzPct val="100000"/>
        <a:buFont typeface="Arial" pitchFamily="34"/>
        <a:buChar char="»"/>
        <a:tabLst/>
        <a:defRPr lang="bg-BG" sz="1800" b="0" i="0" u="none" strike="noStrike" kern="1200" cap="none" spc="0" baseline="0">
          <a:solidFill>
            <a:srgbClr val="00466E"/>
          </a:solidFill>
          <a:uFillTx/>
          <a:latin typeface="Arial Narrow" pitchFamily="34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2"/>
          <p:cNvSpPr/>
          <p:nvPr/>
        </p:nvSpPr>
        <p:spPr>
          <a:xfrm>
            <a:off x="0" y="-27386"/>
            <a:ext cx="12191996" cy="1259997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3" name="Rektangel 3"/>
          <p:cNvSpPr/>
          <p:nvPr/>
        </p:nvSpPr>
        <p:spPr>
          <a:xfrm>
            <a:off x="0" y="1031790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105F05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sp>
        <p:nvSpPr>
          <p:cNvPr id="4" name="Rektangel 2"/>
          <p:cNvSpPr/>
          <p:nvPr/>
        </p:nvSpPr>
        <p:spPr>
          <a:xfrm rot="10799991">
            <a:off x="-10" y="6072356"/>
            <a:ext cx="12191996" cy="813029"/>
          </a:xfrm>
          <a:prstGeom prst="rect">
            <a:avLst/>
          </a:prstGeom>
          <a:solidFill>
            <a:srgbClr val="105F05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</a:endParaRPr>
          </a:p>
        </p:txBody>
      </p:sp>
      <p:sp>
        <p:nvSpPr>
          <p:cNvPr id="5" name="Title Placeholder 1"/>
          <p:cNvSpPr txBox="1">
            <a:spLocks noGrp="1"/>
          </p:cNvSpPr>
          <p:nvPr>
            <p:ph type="title"/>
          </p:nvPr>
        </p:nvSpPr>
        <p:spPr>
          <a:xfrm>
            <a:off x="-3227" y="0"/>
            <a:ext cx="12195224" cy="9807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6" name="Text Placeholder 2"/>
          <p:cNvSpPr txBox="1">
            <a:spLocks noGrp="1"/>
          </p:cNvSpPr>
          <p:nvPr>
            <p:ph type="body" idx="1"/>
          </p:nvPr>
        </p:nvSpPr>
        <p:spPr>
          <a:xfrm>
            <a:off x="431368" y="1340766"/>
            <a:ext cx="11329260" cy="4547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олния колонтитул 4"/>
          <p:cNvSpPr txBox="1"/>
          <p:nvPr/>
        </p:nvSpPr>
        <p:spPr>
          <a:xfrm>
            <a:off x="7721083" y="6385767"/>
            <a:ext cx="4231568" cy="3556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anchor="ctr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>
                <a:solidFill>
                  <a:srgbClr val="FFFFFF"/>
                </a:solidFill>
                <a:uFillTx/>
                <a:latin typeface="Century Gothic" pitchFamily="34"/>
                <a:ea typeface="Verdana" pitchFamily="34"/>
                <a:cs typeface="Verdana" pitchFamily="34"/>
              </a:rPr>
              <a:t>www.bia-bg.com</a:t>
            </a:r>
            <a:endParaRPr lang="bg-BG" sz="1100" b="1" i="0" u="none" strike="noStrike" kern="1200" cap="none" spc="0" baseline="0">
              <a:solidFill>
                <a:srgbClr val="FFFFFF"/>
              </a:solidFill>
              <a:uFillTx/>
              <a:latin typeface="Century Gothic" pitchFamily="34"/>
              <a:ea typeface="Verdana" pitchFamily="34"/>
              <a:cs typeface="Verdana" pitchFamily="34"/>
            </a:endParaRPr>
          </a:p>
        </p:txBody>
      </p:sp>
      <p:grpSp>
        <p:nvGrpSpPr>
          <p:cNvPr id="8" name="Групиране 12"/>
          <p:cNvGrpSpPr/>
          <p:nvPr/>
        </p:nvGrpSpPr>
        <p:grpSpPr>
          <a:xfrm>
            <a:off x="-3247" y="6175967"/>
            <a:ext cx="12191319" cy="133356"/>
            <a:chOff x="-3247" y="6175967"/>
            <a:chExt cx="12191319" cy="133356"/>
          </a:xfrm>
        </p:grpSpPr>
        <p:cxnSp>
          <p:nvCxnSpPr>
            <p:cNvPr id="9" name="Право съединение 16"/>
            <p:cNvCxnSpPr/>
            <p:nvPr/>
          </p:nvCxnSpPr>
          <p:spPr>
            <a:xfrm rot="10799991">
              <a:off x="-3247" y="6175967"/>
              <a:ext cx="12191319" cy="0"/>
            </a:xfrm>
            <a:prstGeom prst="straightConnector1">
              <a:avLst/>
            </a:prstGeom>
            <a:noFill/>
            <a:ln w="38103">
              <a:solidFill>
                <a:srgbClr val="105F05"/>
              </a:solidFill>
              <a:prstDash val="solid"/>
              <a:miter/>
            </a:ln>
          </p:spPr>
        </p:cxnSp>
        <p:cxnSp>
          <p:nvCxnSpPr>
            <p:cNvPr id="10" name="Право съединение 17"/>
            <p:cNvCxnSpPr/>
            <p:nvPr/>
          </p:nvCxnSpPr>
          <p:spPr>
            <a:xfrm rot="10799991">
              <a:off x="-3247" y="6309323"/>
              <a:ext cx="12191319" cy="0"/>
            </a:xfrm>
            <a:prstGeom prst="straightConnector1">
              <a:avLst/>
            </a:prstGeom>
            <a:noFill/>
            <a:ln w="12701">
              <a:solidFill>
                <a:srgbClr val="105F05"/>
              </a:solidFill>
              <a:prstDash val="solid"/>
              <a:miter/>
            </a:ln>
          </p:spPr>
        </p:cxnSp>
      </p:grpSp>
      <p:sp>
        <p:nvSpPr>
          <p:cNvPr id="11" name="Rektangel 3"/>
          <p:cNvSpPr/>
          <p:nvPr/>
        </p:nvSpPr>
        <p:spPr>
          <a:xfrm rot="10799991">
            <a:off x="-10" y="5856293"/>
            <a:ext cx="12191996" cy="236966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105F05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-3429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a-DK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ea typeface="ＭＳ Ｐゴシック" pitchFamily="16"/>
            </a:endParaRPr>
          </a:p>
        </p:txBody>
      </p:sp>
      <p:pic>
        <p:nvPicPr>
          <p:cNvPr id="12" name="Picture 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1347" y="6228929"/>
            <a:ext cx="1944215" cy="51229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bg-BG" sz="3000" b="1" i="0" u="none" strike="noStrike" kern="1200" cap="none" spc="0" baseline="0">
          <a:solidFill>
            <a:srgbClr val="FFFFFF"/>
          </a:solidFill>
          <a:effectLst>
            <a:outerShdw dist="38096" dir="2700000">
              <a:srgbClr val="000000"/>
            </a:outerShdw>
          </a:effectLst>
          <a:uFillTx/>
          <a:latin typeface="Calibri"/>
        </a:defRPr>
      </a:lvl1pPr>
    </p:titleStyle>
    <p:bodyStyle>
      <a:lvl1pPr marL="274640" marR="0" lvl="0" indent="-274640" algn="just" defTabSz="914400" rtl="0" fontAlgn="auto" hangingPunct="1">
        <a:lnSpc>
          <a:spcPct val="100000"/>
        </a:lnSpc>
        <a:spcBef>
          <a:spcPts val="1000"/>
        </a:spcBef>
        <a:spcAft>
          <a:spcPts val="0"/>
        </a:spcAft>
        <a:buSzPct val="96000"/>
        <a:buFont typeface="Wingdings" pitchFamily="2"/>
        <a:buChar char="q"/>
        <a:tabLst/>
        <a:defRPr lang="bg-BG" sz="1800" b="0" i="0" u="none" strike="noStrike" kern="1200" cap="none" spc="0" baseline="0">
          <a:solidFill>
            <a:srgbClr val="0F5616"/>
          </a:solidFill>
          <a:uFillTx/>
          <a:latin typeface="Arial Narrow" pitchFamily="34"/>
        </a:defRPr>
      </a:lvl1pPr>
      <a:lvl2pPr marL="534988" marR="0" lvl="1" indent="-260347" algn="just" defTabSz="9144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1C5701"/>
        </a:buClr>
        <a:buSzPct val="90000"/>
        <a:buFont typeface="Wingdings 2" pitchFamily="18"/>
        <a:buChar char="P"/>
        <a:tabLst/>
        <a:defRPr lang="bg-BG" sz="1800" b="0" i="0" u="none" strike="noStrike" kern="1200" cap="none" spc="0" baseline="0">
          <a:solidFill>
            <a:srgbClr val="0F5616"/>
          </a:solidFill>
          <a:uFillTx/>
          <a:latin typeface="Arial Narrow" pitchFamily="34"/>
        </a:defRPr>
      </a:lvl2pPr>
      <a:lvl3pPr marL="719139" marR="0" lvl="2" indent="-184151" algn="just" defTabSz="914400" rtl="0" fontAlgn="auto" hangingPunct="1">
        <a:lnSpc>
          <a:spcPct val="10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bg-BG" sz="1800" b="0" i="0" u="none" strike="noStrike" kern="1200" cap="none" spc="0" baseline="0">
          <a:solidFill>
            <a:srgbClr val="0F5616"/>
          </a:solidFill>
          <a:uFillTx/>
          <a:latin typeface="Arial Narrow" pitchFamily="34"/>
        </a:defRPr>
      </a:lvl3pPr>
      <a:lvl4pPr marL="901698" marR="0" lvl="3" indent="-182559" algn="just" defTabSz="914400" rtl="0" fontAlgn="auto" hangingPunct="1">
        <a:lnSpc>
          <a:spcPct val="10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–"/>
        <a:tabLst/>
        <a:defRPr lang="bg-BG" sz="1800" b="0" i="0" u="none" strike="noStrike" kern="1200" cap="none" spc="0" baseline="0">
          <a:solidFill>
            <a:srgbClr val="0F5616"/>
          </a:solidFill>
          <a:uFillTx/>
          <a:latin typeface="Arial Narrow" pitchFamily="34"/>
        </a:defRPr>
      </a:lvl4pPr>
      <a:lvl5pPr marL="1071567" marR="0" lvl="4" indent="-169858" algn="just" defTabSz="914400" rtl="0" fontAlgn="auto" hangingPunct="1">
        <a:lnSpc>
          <a:spcPct val="10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»"/>
        <a:tabLst/>
        <a:defRPr lang="bg-BG" sz="1800" b="0" i="0" u="none" strike="noStrike" kern="1200" cap="none" spc="0" baseline="0">
          <a:solidFill>
            <a:srgbClr val="0F5616"/>
          </a:solidFill>
          <a:uFillTx/>
          <a:latin typeface="Arial Narrow" pitchFamily="34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 noGrp="1"/>
          </p:cNvSpPr>
          <p:nvPr>
            <p:ph type="ctrTitle"/>
          </p:nvPr>
        </p:nvSpPr>
        <p:spPr>
          <a:xfrm>
            <a:off x="191347" y="1340766"/>
            <a:ext cx="7823441" cy="1470026"/>
          </a:xfrm>
        </p:spPr>
        <p:txBody>
          <a:bodyPr/>
          <a:lstStyle/>
          <a:p>
            <a:pPr lvl="0"/>
            <a:r>
              <a:rPr lang="bg-BG" dirty="0" smtClean="0"/>
              <a:t>СОФИЯ</a:t>
            </a:r>
            <a:br>
              <a:rPr lang="bg-BG" dirty="0" smtClean="0"/>
            </a:br>
            <a:r>
              <a:rPr lang="bg-BG" dirty="0" smtClean="0"/>
              <a:t>22-23 март 2018г</a:t>
            </a:r>
            <a:r>
              <a:rPr lang="bg-BG" dirty="0"/>
              <a:t>.</a:t>
            </a:r>
          </a:p>
        </p:txBody>
      </p:sp>
      <p:sp>
        <p:nvSpPr>
          <p:cNvPr id="3" name="Subtitle 4"/>
          <p:cNvSpPr txBox="1">
            <a:spLocks noGrp="1"/>
          </p:cNvSpPr>
          <p:nvPr>
            <p:ph type="subTitle" idx="1"/>
          </p:nvPr>
        </p:nvSpPr>
        <p:spPr>
          <a:xfrm>
            <a:off x="911428" y="3356990"/>
            <a:ext cx="6480718" cy="2688701"/>
          </a:xfrm>
        </p:spPr>
        <p:txBody>
          <a:bodyPr/>
          <a:lstStyle/>
          <a:p>
            <a:pPr lvl="0"/>
            <a:r>
              <a:rPr lang="ru-RU" sz="3600" dirty="0"/>
              <a:t>Ролята на сдруженията по места и взаимодействие с местните власти</a:t>
            </a:r>
            <a:endParaRPr lang="bg-BG" sz="3600" dirty="0"/>
          </a:p>
        </p:txBody>
      </p:sp>
      <p:sp>
        <p:nvSpPr>
          <p:cNvPr id="4" name="Rectangle 5"/>
          <p:cNvSpPr/>
          <p:nvPr/>
        </p:nvSpPr>
        <p:spPr>
          <a:xfrm>
            <a:off x="8256236" y="4935839"/>
            <a:ext cx="3935760" cy="101566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>
                <a:solidFill>
                  <a:srgbClr val="00466E"/>
                </a:solidFill>
                <a:effectLst>
                  <a:outerShdw dist="38096" dir="18900000">
                    <a:srgbClr val="000000"/>
                  </a:outerShdw>
                </a:effectLst>
                <a:uFillTx/>
                <a:latin typeface="Monotype Corsiva" pitchFamily="66"/>
              </a:rPr>
              <a:t>В подкрепа на българските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>
                <a:solidFill>
                  <a:srgbClr val="00466E"/>
                </a:solidFill>
                <a:effectLst>
                  <a:outerShdw dist="38096" dir="18900000">
                    <a:srgbClr val="000000"/>
                  </a:outerShdw>
                </a:effectLst>
                <a:uFillTx/>
                <a:latin typeface="Monotype Corsiva" pitchFamily="66"/>
              </a:rPr>
              <a:t>индустриалци и работодатели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>
                <a:solidFill>
                  <a:srgbClr val="00466E"/>
                </a:solidFill>
                <a:effectLst>
                  <a:outerShdw dist="38096" dir="18900000">
                    <a:srgbClr val="000000"/>
                  </a:outerShdw>
                </a:effectLst>
                <a:uFillTx/>
                <a:latin typeface="Monotype Corsiva" pitchFamily="66"/>
              </a:rPr>
              <a:t>от 25 април 1980 г. ...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Нормативни и общи административни актове</a:t>
            </a:r>
            <a:endParaRPr lang="bg-BG" dirty="0"/>
          </a:p>
        </p:txBody>
      </p:sp>
      <p:sp>
        <p:nvSpPr>
          <p:cNvPr id="3" name="Content Placeholder 1"/>
          <p:cNvSpPr txBox="1">
            <a:spLocks noGrp="1"/>
          </p:cNvSpPr>
          <p:nvPr>
            <p:ph idx="1"/>
          </p:nvPr>
        </p:nvSpPr>
        <p:spPr>
          <a:xfrm>
            <a:off x="623392" y="1700811"/>
            <a:ext cx="10972800" cy="3816422"/>
          </a:xfrm>
        </p:spPr>
        <p:txBody>
          <a:bodyPr/>
          <a:lstStyle/>
          <a:p>
            <a:pPr marL="0" lvl="0" indent="0" algn="ctr">
              <a:spcBef>
                <a:spcPts val="800"/>
              </a:spcBef>
              <a:buNone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Закон </a:t>
            </a: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 местното самоуправление и местната администрация</a:t>
            </a: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Закон за публичните финанси</a:t>
            </a: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800" dirty="0" err="1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Административнопроцесуален</a:t>
            </a: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 </a:t>
            </a: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кодекс</a:t>
            </a: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Закон </a:t>
            </a: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 нормативните актове</a:t>
            </a: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Правилници, наредби, решения  </a:t>
            </a:r>
            <a:endParaRPr lang="bg-BG" sz="28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lvl="0"/>
            <a:endParaRPr lang="bg-BG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822" y="0"/>
            <a:ext cx="12195224" cy="980730"/>
          </a:xfrm>
        </p:spPr>
        <p:txBody>
          <a:bodyPr/>
          <a:lstStyle/>
          <a:p>
            <a:pPr lvl="0"/>
            <a:r>
              <a:rPr lang="bg-BG" dirty="0" smtClean="0"/>
              <a:t>Органи на местната власт и местното самоуправление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51383" y="1628802"/>
            <a:ext cx="10972800" cy="4104458"/>
          </a:xfrm>
        </p:spPr>
        <p:txBody>
          <a:bodyPr/>
          <a:lstStyle/>
          <a:p>
            <a:pPr marL="0" lvl="0" indent="0">
              <a:spcBef>
                <a:spcPts val="800"/>
              </a:spcBef>
              <a:buNone/>
            </a:pPr>
            <a:endParaRPr lang="bg-BG" sz="3200" dirty="0" smtClean="0">
              <a:solidFill>
                <a:srgbClr val="333399"/>
              </a:solidFill>
              <a:latin typeface="Arial"/>
            </a:endParaRPr>
          </a:p>
          <a:p>
            <a:pPr marL="0" lvl="0" indent="0">
              <a:spcBef>
                <a:spcPts val="800"/>
              </a:spcBef>
              <a:buNone/>
            </a:pPr>
            <a:endParaRPr lang="en-US" sz="3200" dirty="0">
              <a:solidFill>
                <a:srgbClr val="333399"/>
              </a:solidFill>
              <a:latin typeface="Arial"/>
            </a:endParaRP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4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Кмет на общината</a:t>
            </a:r>
          </a:p>
          <a:p>
            <a:pPr marL="0" lvl="0" indent="0" algn="ctr">
              <a:spcBef>
                <a:spcPts val="800"/>
              </a:spcBef>
              <a:buNone/>
            </a:pPr>
            <a:r>
              <a:rPr lang="bg-BG" sz="24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Общински съвет</a:t>
            </a:r>
          </a:p>
          <a:p>
            <a:pPr marL="0" lvl="0" indent="0" algn="ctr">
              <a:buNone/>
            </a:pPr>
            <a:endParaRPr lang="bg-BG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Правомощия на органите на местното самоуправление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51383" y="1628802"/>
            <a:ext cx="10972800" cy="4032449"/>
          </a:xfrm>
        </p:spPr>
        <p:txBody>
          <a:bodyPr/>
          <a:lstStyle/>
          <a:p>
            <a:pPr marL="0" lvl="0" indent="0">
              <a:spcBef>
                <a:spcPts val="80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Общинският съвет е орган на местното самоуправление и се избира от населението на общината при условия и по ред, определени от закона.Общинският съвет: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приема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 изменя годишния бюджет на общината, осъществява контрол и приема отчета за изпълнението му;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определя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размера на местните такси;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приема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решения за придобиване, управление и разпореждане с общинско имущество и определя конкретните правомощия на кмета на общината и кметовете на райони и кметства;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приема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решения за създаване, преобразуване и прекратяване на търговски дружества с общинско имущество и избира представителите на общината в техните органи;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приема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решения за създаване и одобряване на устройствени планове и техни изменения за територията на общината или за части от нея при условията и по реда на Закона за устройство на територията;</a:t>
            </a:r>
          </a:p>
          <a:p>
            <a:pPr marL="0" lvl="0" indent="0">
              <a:spcBef>
                <a:spcPts val="800"/>
              </a:spcBef>
              <a:buNone/>
            </a:pPr>
            <a:endParaRPr lang="bg-BG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Правомощия на органите на местното самоуправление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стратегии, прогнози, програми и планове за развитие на общината, които отразяват и европейските политики за развитие на местните общности;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 изисквания за дейността на физическите и юридическите лица на територията на общината, които произтичат от екологичните, историческите, социалните и другите особености на населените места, както и от състоянието на инженерната и социалната инфраструктура;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упражнява текущ и последващ контрол върху изпълнението на приетите от него актове;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изпълнение на правомощията си общинският съвет приема правилници, наредби, инструкции, решения, декларации и обръщения.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Общинският съвет приема правилник за организацията и дейността на общинския съвет, неговите комисии и взаимодействието му с общинската администрация.</a:t>
            </a:r>
          </a:p>
          <a:p>
            <a:pPr marL="0" lvl="0" indent="0">
              <a:buNone/>
            </a:pPr>
            <a:endParaRPr lang="bg-B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Участие на гражданите в работата на общинските съвети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endParaRPr lang="en-US" sz="2200" dirty="0" smtClean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endParaRPr lang="ru-RU" sz="2200" dirty="0" smtClean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lvl="0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Заседанията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на общинския съвет и на неговите комисии са открити. По изключение общинският съвет може да реши отделни заседания да са закрити.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Гражданите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могат да присъстват на заседанията на общинския съвет и на неговите комисии, като заемат специално определените за тях места.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Гражданите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могат да се изказват, да отправят питания, становища и предложения от компетентността на общинския съвет, кмета или общинската администрация, представляващи обществен интерес, и да получават отговори по ред, начин и в срок, определени в правилника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 организацията и дейността на общинския съвет.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lvl="0"/>
            <a:endParaRPr lang="bg-BG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Органи на местната власт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800"/>
              </a:spcBef>
              <a:buNone/>
            </a:pPr>
            <a:endParaRPr lang="en-US" sz="3200" b="1" dirty="0">
              <a:solidFill>
                <a:srgbClr val="333399"/>
              </a:solidFill>
              <a:latin typeface="Arial"/>
            </a:endParaRPr>
          </a:p>
          <a:p>
            <a:pPr marL="0" lvl="0" indent="0" algn="ctr">
              <a:buNone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 </a:t>
            </a:r>
            <a:r>
              <a:rPr lang="bg-BG" sz="2800" dirty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изпълнителната власт в общината е кметът на общината. </a:t>
            </a:r>
            <a:endParaRPr lang="bg-BG" sz="2800" dirty="0" smtClean="0">
              <a:solidFill>
                <a:schemeClr val="accent1">
                  <a:lumMod val="50000"/>
                </a:schemeClr>
              </a:solidFill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 </a:t>
            </a:r>
            <a:r>
              <a:rPr lang="bg-BG" sz="2800" dirty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изпълнителната власт в района и кметството са съответно кметът на района и кметът на кметството.</a:t>
            </a:r>
            <a:endParaRPr lang="bg-BG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Правомощия на кмета на община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5"/>
            <a:ext cx="10972800" cy="4176464"/>
          </a:xfrm>
        </p:spPr>
        <p:txBody>
          <a:bodyPr/>
          <a:lstStyle/>
          <a:p>
            <a:pPr marL="0" lvl="0" indent="0">
              <a:spcBef>
                <a:spcPts val="80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Кметът на общината: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ръководи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цялата изпълнителна дейност на общината;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насочва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и координира дейността на специализираните изпълнителни органи;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назначава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и освобождава от длъжност заместник-кметовете на общината, кметските наместници, ръководителите на звената на издръжка от общинския бюджет, началниците и служителите в общинската администрация, с изключение на тези по чл. 46, ал. 1, т. 4, налага предвидените от закона дисциплинарни наказания;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отговаря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за опазването на обществения ред, като за осигуряването му издава писмени заповеди, задължителни за началниците на съответните структури на Министерството на вътрешните работи;</a:t>
            </a:r>
          </a:p>
          <a:p>
            <a:pPr lvl="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организира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изпълнението на общинския бюджет;</a:t>
            </a:r>
          </a:p>
          <a:p>
            <a:pPr marL="0" lvl="0" indent="0">
              <a:spcBef>
                <a:spcPts val="800"/>
              </a:spcBef>
              <a:buNone/>
            </a:pPr>
            <a:endParaRPr lang="en-US" sz="3200" b="1" dirty="0">
              <a:solidFill>
                <a:srgbClr val="333399"/>
              </a:solidFill>
              <a:latin typeface="Arial"/>
            </a:endParaRPr>
          </a:p>
          <a:p>
            <a:pPr marL="0" lvl="0" indent="0">
              <a:buNone/>
            </a:pPr>
            <a:endParaRPr lang="bg-BG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/>
              <a:t>Правомощия на кмета на община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09603" y="1484785"/>
            <a:ext cx="10972800" cy="4536504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организира изпълнението на дългосрочните програми;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организира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изпълнението на актовете на общинския съвет и внася в общинския съвет отчет за изпълнението им два пъти годишно;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организира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изпълнението на задачите, които произтичат от законите, от актовете на президента на републиката и на Министерския съвет;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възлага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изпълнението на свои функции на кметовете на кметствата и районите, координира и осъществява контрол за целесъобразността и законосъобразността при тяхното изпълнение. Осъществява контрол по законосъобразността на актовете и действията на кметовете при изпълнение на техните правомощия и налага предвидените административни наказания;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поддържа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връзки с политическите партии, обществените организации и движения, както и с други органи на местното самоуправление в страната и в чужбина;</a:t>
            </a:r>
          </a:p>
          <a:p>
            <a:pPr marL="0" lvl="0" indent="0">
              <a:buNone/>
            </a:pPr>
            <a:endParaRPr lang="bg-BG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Правомощия на кмета на община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възлага или разрешава изработването на устройствени планове и техни изменения за територията на общината или за части от нея и одобрява определени устройствени планове при условията и по реда на Закона за устройство на територията, както и организира изпълнението им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представлява общината пред физически и юридически лица и пред съда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изпълнение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своите правомощия кметът на общината издава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заповеди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кметът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общината в случаите, определени от закона, изпълнява и функции, възложени му от централните държавни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органи;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метът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общината представя пред общинския съвет програма за управление за срока на мандата в тримесечен срок от полагането на клетвата. Програмата съдържа основните цели, приоритети, дейности, сроковете за изпълнение и очакваните резултати. Кметът на общината представя пред общинския съвет годишен отчет за изпълнението на програмата в срок до 31 януари.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6345956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Контрол върху актовете на органите на местната власт и местното самоуправление</a:t>
            </a:r>
            <a:endParaRPr lang="bg-BG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9376" y="1412776"/>
            <a:ext cx="10972800" cy="4641375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Актовете на кмета на общината могат да се оспорват по административен ред пред областния управител, освен ако в закон е предвидено друго.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Общинският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съвет може да отменя административните актове, издадени от кмета на общината, които противоречат на актове, приети от съвета, в 14-дневен срок от получаването им. В същия срок съветът може да оспорва незаконосъобразните административни актове, издадени от кмета на общината, пред съответния административен съд.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Актовете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общинския съвет могат да се оспорват пред съответния административен съд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 върху актовете на органите на местната власт и местното самоуправление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Областният управител упражнява контрол за законосъобразност на актовете на общинските съвети, освен ако в закон е предвидено друго. Той може да върне незаконосъобразните актове за ново обсъждане в общинския съвет или да ги оспорва пред съответния административен съд. Оспорването спира изпълнението на индивидуалните и на общите административни актове и действието на подзаконовите нормативни актове, освен ако съдът постанови друго.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Кметът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 общината може да върне за ново обсъждане незаконосъобразните или нецелесъобразните актове на общинския съвет или да оспорва незаконосъобразните актове пред съответния административен съд и да иска спиране на изпълнението на общите административни актове и действието на подзаконовите нормативни актове. Кметът на общината не може да върне за ново обсъждане по целесъобразност вътрешнослужебни актове, свързани с организацията и дейността на общинския съвет и на неговите комисии.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75796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bg-BG"/>
              <a:t>БЛАГОДАРЯ ЗА ВНИМАНИЕТО!</a:t>
            </a:r>
          </a:p>
        </p:txBody>
      </p:sp>
      <p:sp>
        <p:nvSpPr>
          <p:cNvPr id="3" name="Subtitle 14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bg-BG" sz="2800" b="1"/>
              <a:t>Добри Митрев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bg-BG" sz="2600" i="1"/>
              <a:t>Заместник-главен секретар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endParaRPr lang="bg-BG"/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bg-BG" sz="2100"/>
              <a:t>Тел</a:t>
            </a:r>
            <a:r>
              <a:rPr lang="en-US" sz="2100"/>
              <a:t>.</a:t>
            </a:r>
            <a:r>
              <a:rPr lang="bg-BG" sz="2100"/>
              <a:t>: +359 2 932 09 77</a:t>
            </a:r>
          </a:p>
          <a:p>
            <a:pPr lvl="0">
              <a:lnSpc>
                <a:spcPct val="90000"/>
              </a:lnSpc>
              <a:spcBef>
                <a:spcPts val="0"/>
              </a:spcBef>
            </a:pPr>
            <a:r>
              <a:rPr lang="en-US" sz="2100"/>
              <a:t>E-mail</a:t>
            </a:r>
            <a:r>
              <a:rPr lang="bg-BG" sz="2100"/>
              <a:t>: </a:t>
            </a:r>
            <a:r>
              <a:rPr lang="en-US" sz="2100"/>
              <a:t>d.mitrev@bia-bg.com</a:t>
            </a:r>
            <a:endParaRPr lang="bg-BG" sz="21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IA UNIVERSAL_template small l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IA_OS 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-%20BIA-UNIVERSAL_template-small-land</Template>
  <TotalTime>132</TotalTime>
  <Words>1108</Words>
  <Application>Microsoft Office PowerPoint</Application>
  <PresentationFormat>Widescreen</PresentationFormat>
  <Paragraphs>76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ＭＳ Ｐゴシック</vt:lpstr>
      <vt:lpstr>Arial</vt:lpstr>
      <vt:lpstr>Arial Narrow</vt:lpstr>
      <vt:lpstr>Calibri</vt:lpstr>
      <vt:lpstr>Century Gothic</vt:lpstr>
      <vt:lpstr>Monotype Corsiva</vt:lpstr>
      <vt:lpstr>Times New Roman</vt:lpstr>
      <vt:lpstr>Verdana</vt:lpstr>
      <vt:lpstr>Wingdings</vt:lpstr>
      <vt:lpstr>Wingdings 2</vt:lpstr>
      <vt:lpstr> BIA UNIVERSAL_template small land</vt:lpstr>
      <vt:lpstr>2_BIA_OS templ</vt:lpstr>
      <vt:lpstr>СОФИЯ 22-23 март 2018г.</vt:lpstr>
      <vt:lpstr>Нормативни и общи административни актове</vt:lpstr>
      <vt:lpstr>Органи на местната власт и местното самоуправление</vt:lpstr>
      <vt:lpstr>Правомощия на органите на местното самоуправление</vt:lpstr>
      <vt:lpstr>Правомощия на органите на местното самоуправление</vt:lpstr>
      <vt:lpstr>Участие на гражданите в работата на общинските съвети</vt:lpstr>
      <vt:lpstr>Органи на местната власт</vt:lpstr>
      <vt:lpstr>Правомощия на кмета на община</vt:lpstr>
      <vt:lpstr>Правомощия на кмета на община</vt:lpstr>
      <vt:lpstr>Правомощия на кмета на община</vt:lpstr>
      <vt:lpstr>Контрол върху актовете на органите на местната власт и местното самоуправление</vt:lpstr>
      <vt:lpstr>Контрол върху актовете на органите на местната власт и местното самоуправление</vt:lpstr>
      <vt:lpstr>БЛАГОДАРЯ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Delpier0</dc:creator>
  <cp:lastModifiedBy>Добри Митрев</cp:lastModifiedBy>
  <cp:revision>16</cp:revision>
  <cp:lastPrinted>2017-05-29T08:33:26Z</cp:lastPrinted>
  <dcterms:created xsi:type="dcterms:W3CDTF">2017-03-11T09:25:41Z</dcterms:created>
  <dcterms:modified xsi:type="dcterms:W3CDTF">2018-03-21T07:28:26Z</dcterms:modified>
</cp:coreProperties>
</file>