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3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4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5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9" r:id="rId1"/>
    <p:sldMasterId id="2147483876" r:id="rId2"/>
    <p:sldMasterId id="2147483898" r:id="rId3"/>
    <p:sldMasterId id="2147483934" r:id="rId4"/>
    <p:sldMasterId id="2147483964" r:id="rId5"/>
    <p:sldMasterId id="2147484001" r:id="rId6"/>
  </p:sldMasterIdLst>
  <p:notesMasterIdLst>
    <p:notesMasterId r:id="rId17"/>
  </p:notesMasterIdLst>
  <p:handoutMasterIdLst>
    <p:handoutMasterId r:id="rId18"/>
  </p:handoutMasterIdLst>
  <p:sldIdLst>
    <p:sldId id="256" r:id="rId7"/>
    <p:sldId id="257" r:id="rId8"/>
    <p:sldId id="308" r:id="rId9"/>
    <p:sldId id="286" r:id="rId10"/>
    <p:sldId id="300" r:id="rId11"/>
    <p:sldId id="301" r:id="rId12"/>
    <p:sldId id="302" r:id="rId13"/>
    <p:sldId id="306" r:id="rId14"/>
    <p:sldId id="307" r:id="rId15"/>
    <p:sldId id="271" r:id="rId16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78" y="3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Relationship Id="rId27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31CADB-DF8C-48D5-9A9C-0626C3802DE3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2D890588-12F3-47B0-AF09-CCD64579FBD8}" type="pres">
      <dgm:prSet presAssocID="{8F31CADB-DF8C-48D5-9A9C-0626C3802DE3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465AC5EC-BABD-4C0C-9F5E-A8EA93F7C233}" type="presOf" srcId="{8F31CADB-DF8C-48D5-9A9C-0626C3802DE3}" destId="{2D890588-12F3-47B0-AF09-CCD64579FBD8}" srcOrd="0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E81F9-DAB0-4169-BB94-CAAEB3EF7F84}" type="datetimeFigureOut">
              <a:rPr lang="bg-BG" smtClean="0"/>
              <a:t>20.3.2018 г.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4505E4-2A9D-4788-9A9B-A3FAE509AA78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60409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0073E-0AE9-4863-B05E-50F399D134B5}" type="datetimeFigureOut">
              <a:rPr lang="bg-BG" smtClean="0"/>
              <a:t>20.3.2018 г.</a:t>
            </a:fld>
            <a:endParaRPr lang="bg-BG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43665-79D8-4472-AE12-FB5B8990116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46933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43665-79D8-4472-AE12-FB5B8990116C}" type="slidenum">
              <a:rPr lang="bg-BG" smtClean="0"/>
              <a:t>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90168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43665-79D8-4472-AE12-FB5B8990116C}" type="slidenum">
              <a:rPr lang="bg-BG" smtClean="0"/>
              <a:t>2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61615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43665-79D8-4472-AE12-FB5B8990116C}" type="slidenum">
              <a:rPr lang="bg-BG" smtClean="0"/>
              <a:t>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21337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43665-79D8-4472-AE12-FB5B8990116C}" type="slidenum">
              <a:rPr lang="bg-BG" smtClean="0"/>
              <a:t>10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77085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5.pn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slide" Target="../slides/slide1.xml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Layouts/_rels/slideLayout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0.png"/></Relationships>
</file>

<file path=ppt/slideLayouts/_rels/slideLayout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5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6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9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6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9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6.png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6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6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png"/></Relationships>
</file>

<file path=ppt/slideLayouts/_rels/slideLayout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png"/></Relationships>
</file>

<file path=ppt/slideLayouts/_rels/slideLayout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1.pn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5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9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6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9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9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7.png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9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4.png"/></Relationships>
</file>

<file path=ppt/slideLayouts/_rels/slideLayout9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5.png"/></Relationships>
</file>

<file path=ppt/slideLayouts/_rels/slideLayout9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5.png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6.png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9.png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6.png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9.pn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6.png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6.png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1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4.png"/></Relationships>
</file>

<file path=ppt/slideLayouts/_rels/slideLayout1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png"/></Relationships>
</file>

<file path=ppt/slideLayouts/_rels/slideLayout1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5.xml"/><Relationship Id="rId4" Type="http://schemas.microsoft.com/office/2007/relationships/hdphoto" Target="../media/hdphoto1.wdp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1.pn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5.png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9.png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6.png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9.png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9.png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7.png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6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6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5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6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png"/></Relationships>
</file>

<file path=ppt/slideLayouts/_rels/slideLayout1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4.png"/></Relationships>
</file>

<file path=ppt/slideLayouts/_rels/slideLayout16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5.png"/></Relationships>
</file>

<file path=ppt/slideLayouts/_rels/slideLayout1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6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6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6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9"/>
            <a:ext cx="7823440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896200" y="2276874"/>
            <a:ext cx="4320432" cy="462401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3692624"/>
            <a:ext cx="7200000" cy="1752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3" y="260648"/>
            <a:ext cx="3006087" cy="792088"/>
          </a:xfrm>
          <a:prstGeom prst="rect">
            <a:avLst/>
          </a:prstGeom>
        </p:spPr>
      </p:pic>
      <p:sp>
        <p:nvSpPr>
          <p:cNvPr id="9" name="Контейнер за долния колонтитул 4"/>
          <p:cNvSpPr txBox="1">
            <a:spLocks/>
          </p:cNvSpPr>
          <p:nvPr/>
        </p:nvSpPr>
        <p:spPr>
          <a:xfrm>
            <a:off x="263353" y="908720"/>
            <a:ext cx="3006087" cy="40022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88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788" dirty="0" smtClean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66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-3731"/>
            <a:ext cx="7200000" cy="3606614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896200" y="2276874"/>
            <a:ext cx="4320432" cy="462401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3692624"/>
            <a:ext cx="7200000" cy="1752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sp>
        <p:nvSpPr>
          <p:cNvPr id="10" name="Trapezoid 9"/>
          <p:cNvSpPr/>
          <p:nvPr/>
        </p:nvSpPr>
        <p:spPr>
          <a:xfrm rot="5757484">
            <a:off x="6734101" y="5390751"/>
            <a:ext cx="1440000" cy="1728000"/>
          </a:xfrm>
          <a:prstGeom prst="trapezoid">
            <a:avLst>
              <a:gd name="adj" fmla="val 12539"/>
            </a:avLst>
          </a:prstGeom>
          <a:blipFill dpi="0" rotWithShape="0">
            <a:blip r:embed="rId3" cstate="email"/>
            <a:srcRect/>
            <a:stretch>
              <a:fillRect/>
            </a:stretch>
          </a:blipFill>
          <a:ln>
            <a:solidFill>
              <a:srgbClr val="004678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g-BG" sz="1350" dirty="0"/>
          </a:p>
        </p:txBody>
      </p:sp>
      <p:sp>
        <p:nvSpPr>
          <p:cNvPr id="11" name="Trapezoid 10">
            <a:hlinkClick r:id="" action="ppaction://noaction"/>
          </p:cNvPr>
          <p:cNvSpPr/>
          <p:nvPr/>
        </p:nvSpPr>
        <p:spPr>
          <a:xfrm rot="9042277">
            <a:off x="9066823" y="1491560"/>
            <a:ext cx="1800000" cy="1728000"/>
          </a:xfrm>
          <a:prstGeom prst="trapezoid">
            <a:avLst>
              <a:gd name="adj" fmla="val 17853"/>
            </a:avLst>
          </a:prstGeom>
          <a:blipFill dpi="0" rotWithShape="0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304800" ty="-317500" sx="80000" sy="80000" flip="none" algn="ctr"/>
          </a:blipFill>
          <a:ln>
            <a:solidFill>
              <a:srgbClr val="004678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g-BG" sz="1350" dirty="0"/>
          </a:p>
        </p:txBody>
      </p:sp>
      <p:sp>
        <p:nvSpPr>
          <p:cNvPr id="12" name="Trapezoid 11">
            <a:hlinkClick r:id="rId5" action="ppaction://hlinksldjump"/>
          </p:cNvPr>
          <p:cNvSpPr/>
          <p:nvPr/>
        </p:nvSpPr>
        <p:spPr>
          <a:xfrm rot="10178439">
            <a:off x="10604292" y="901749"/>
            <a:ext cx="1800000" cy="1728000"/>
          </a:xfrm>
          <a:prstGeom prst="trapezoid">
            <a:avLst>
              <a:gd name="adj" fmla="val 17565"/>
            </a:avLst>
          </a:prstGeom>
          <a:blipFill dpi="0" rotWithShape="0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004678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g-BG" sz="1350" dirty="0"/>
          </a:p>
        </p:txBody>
      </p:sp>
      <p:sp>
        <p:nvSpPr>
          <p:cNvPr id="13" name="Trapezoid 12">
            <a:hlinkClick r:id="" action="ppaction://noaction"/>
          </p:cNvPr>
          <p:cNvSpPr/>
          <p:nvPr/>
        </p:nvSpPr>
        <p:spPr>
          <a:xfrm rot="7869555">
            <a:off x="7796931" y="2515097"/>
            <a:ext cx="1800000" cy="1728000"/>
          </a:xfrm>
          <a:prstGeom prst="trapezoid">
            <a:avLst>
              <a:gd name="adj" fmla="val 17853"/>
            </a:avLst>
          </a:prstGeom>
          <a:blipFill dpi="0" rotWithShape="0">
            <a:blip r:embed="rId7"/>
            <a:srcRect/>
            <a:stretch>
              <a:fillRect t="3000" r="-40000" b="-1000"/>
            </a:stretch>
          </a:blipFill>
          <a:ln>
            <a:solidFill>
              <a:srgbClr val="004678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g-BG" sz="1350" dirty="0"/>
          </a:p>
        </p:txBody>
      </p:sp>
      <p:sp>
        <p:nvSpPr>
          <p:cNvPr id="14" name="Trapezoid 13">
            <a:hlinkClick r:id="" action="ppaction://noaction"/>
          </p:cNvPr>
          <p:cNvSpPr/>
          <p:nvPr/>
        </p:nvSpPr>
        <p:spPr>
          <a:xfrm rot="6693278">
            <a:off x="6955695" y="3905355"/>
            <a:ext cx="1800000" cy="1728000"/>
          </a:xfrm>
          <a:prstGeom prst="trapezoid">
            <a:avLst>
              <a:gd name="adj" fmla="val 17853"/>
            </a:avLst>
          </a:prstGeom>
          <a:blipFill dpi="0" rotWithShape="0">
            <a:blip r:embed="rId8"/>
            <a:srcRect/>
            <a:stretch>
              <a:fillRect/>
            </a:stretch>
          </a:blipFill>
          <a:ln>
            <a:solidFill>
              <a:srgbClr val="004678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g-BG" sz="135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6243" y="5773702"/>
            <a:ext cx="2711727" cy="851697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845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7"/>
            <a:ext cx="10972800" cy="4641379"/>
          </a:xfrm>
        </p:spPr>
        <p:txBody>
          <a:bodyPr/>
          <a:lstStyle>
            <a:lvl1pPr>
              <a:spcBef>
                <a:spcPts val="900"/>
              </a:spcBef>
              <a:defRPr sz="1275">
                <a:latin typeface="Arial Narrow" panose="020B0606020202030204" pitchFamily="34" charset="0"/>
              </a:defRPr>
            </a:lvl1pPr>
            <a:lvl2pPr>
              <a:spcBef>
                <a:spcPts val="900"/>
              </a:spcBef>
              <a:defRPr>
                <a:latin typeface="Arial Narrow" panose="020B0606020202030204" pitchFamily="34" charset="0"/>
              </a:defRPr>
            </a:lvl2pPr>
            <a:lvl3pPr>
              <a:spcBef>
                <a:spcPts val="900"/>
              </a:spcBef>
              <a:defRPr>
                <a:latin typeface="Arial Narrow" panose="020B0606020202030204" pitchFamily="34" charset="0"/>
              </a:defRPr>
            </a:lvl3pPr>
            <a:lvl4pPr>
              <a:spcBef>
                <a:spcPts val="900"/>
              </a:spcBef>
              <a:defRPr>
                <a:latin typeface="Arial Narrow" panose="020B0606020202030204" pitchFamily="34" charset="0"/>
              </a:defRPr>
            </a:lvl4pPr>
            <a:lvl5pPr>
              <a:spcBef>
                <a:spcPts val="900"/>
              </a:spcBef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2752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7"/>
            <a:ext cx="10972800" cy="4641379"/>
          </a:xfrm>
        </p:spPr>
        <p:txBody>
          <a:bodyPr/>
          <a:lstStyle>
            <a:lvl1pPr>
              <a:defRPr sz="1275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17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07824" y="4455888"/>
            <a:ext cx="1584176" cy="17814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68" y="1412776"/>
            <a:ext cx="11377264" cy="4641379"/>
          </a:xfrm>
        </p:spPr>
        <p:txBody>
          <a:bodyPr/>
          <a:lstStyle>
            <a:lvl1pPr>
              <a:defRPr sz="1275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9409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8977265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2895079"/>
            <a:ext cx="8208235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>
              <a:defRPr>
                <a:solidFill>
                  <a:srgbClr val="00466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bg-BG" dirty="0" smtClean="0"/>
              <a:t>13.3.2015 г.</a:t>
            </a:r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Институт за икономически изследвания на БАН</a:t>
            </a:r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C36926EC-9311-4966-A730-D0F6EDD8D133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16" name="Rektangel 2"/>
          <p:cNvSpPr>
            <a:spLocks noChangeArrowheads="1"/>
          </p:cNvSpPr>
          <p:nvPr/>
        </p:nvSpPr>
        <p:spPr bwMode="auto">
          <a:xfrm>
            <a:off x="0" y="0"/>
            <a:ext cx="12192000" cy="1440000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57175" algn="ctr">
              <a:buFont typeface="+mj-lt"/>
              <a:buAutoNum type="arabicPeriod"/>
              <a:defRPr/>
            </a:pPr>
            <a:endParaRPr lang="da-DK" sz="135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7" name="Контейнер за долния колонтитул 4"/>
          <p:cNvSpPr txBox="1">
            <a:spLocks/>
          </p:cNvSpPr>
          <p:nvPr/>
        </p:nvSpPr>
        <p:spPr>
          <a:xfrm>
            <a:off x="9295624" y="6165304"/>
            <a:ext cx="2760133" cy="355600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5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ektangel 3"/>
          <p:cNvSpPr>
            <a:spLocks noChangeArrowheads="1"/>
          </p:cNvSpPr>
          <p:nvPr/>
        </p:nvSpPr>
        <p:spPr bwMode="auto">
          <a:xfrm>
            <a:off x="0" y="1247820"/>
            <a:ext cx="12192000" cy="23696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005E92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57175" algn="ctr">
              <a:buFont typeface="+mj-lt"/>
              <a:buAutoNum type="arabicPeriod"/>
              <a:defRPr/>
            </a:pPr>
            <a:endParaRPr lang="da-DK" sz="135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0" y="5445228"/>
            <a:ext cx="12192000" cy="1440159"/>
            <a:chOff x="0" y="5373216"/>
            <a:chExt cx="9144000" cy="1440159"/>
          </a:xfrm>
        </p:grpSpPr>
        <p:sp>
          <p:nvSpPr>
            <p:cNvPr id="22" name="Rektangel 2"/>
            <p:cNvSpPr>
              <a:spLocks noChangeArrowheads="1"/>
            </p:cNvSpPr>
            <p:nvPr userDrawn="1"/>
          </p:nvSpPr>
          <p:spPr bwMode="auto">
            <a:xfrm rot="10800000">
              <a:off x="0" y="5373375"/>
              <a:ext cx="9144000" cy="1440000"/>
            </a:xfrm>
            <a:prstGeom prst="rect">
              <a:avLst/>
            </a:prstGeom>
            <a:solidFill>
              <a:srgbClr val="0046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257175" algn="ctr">
                <a:buFont typeface="+mj-lt"/>
                <a:buAutoNum type="arabicPeriod"/>
                <a:defRPr/>
              </a:pPr>
              <a:endParaRPr lang="da-DK" sz="1200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3" name="Rektangel 3"/>
            <p:cNvSpPr>
              <a:spLocks noChangeArrowheads="1"/>
            </p:cNvSpPr>
            <p:nvPr userDrawn="1"/>
          </p:nvSpPr>
          <p:spPr bwMode="auto">
            <a:xfrm rot="10800000">
              <a:off x="0" y="5373216"/>
              <a:ext cx="9144000" cy="236967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rgbClr val="005E92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257175" algn="ctr">
                <a:buFont typeface="+mj-lt"/>
                <a:buAutoNum type="arabicPeriod"/>
                <a:defRPr/>
              </a:pPr>
              <a:endParaRPr lang="da-DK" sz="1200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28" name="Контейнер за долния колонтитул 4"/>
          <p:cNvSpPr txBox="1">
            <a:spLocks/>
          </p:cNvSpPr>
          <p:nvPr/>
        </p:nvSpPr>
        <p:spPr>
          <a:xfrm>
            <a:off x="8201140" y="6097736"/>
            <a:ext cx="3943533" cy="355600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9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1" cy="347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80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2304" y="1484777"/>
            <a:ext cx="3359697" cy="3960608"/>
          </a:xfrm>
          <a:prstGeom prst="rect">
            <a:avLst/>
          </a:prstGeom>
        </p:spPr>
      </p:pic>
      <p:sp>
        <p:nvSpPr>
          <p:cNvPr id="19" name="Rektangel 2"/>
          <p:cNvSpPr>
            <a:spLocks noChangeArrowheads="1"/>
          </p:cNvSpPr>
          <p:nvPr/>
        </p:nvSpPr>
        <p:spPr bwMode="auto">
          <a:xfrm>
            <a:off x="0" y="0"/>
            <a:ext cx="12192000" cy="1440000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57175" algn="ctr">
              <a:buFont typeface="+mj-lt"/>
              <a:buAutoNum type="arabicPeriod"/>
              <a:defRPr/>
            </a:pPr>
            <a:endParaRPr lang="da-DK" sz="135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2" name="Rektangel 3"/>
          <p:cNvSpPr>
            <a:spLocks noChangeArrowheads="1"/>
          </p:cNvSpPr>
          <p:nvPr/>
        </p:nvSpPr>
        <p:spPr bwMode="auto">
          <a:xfrm>
            <a:off x="0" y="1247820"/>
            <a:ext cx="12192000" cy="23696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005E92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57175" algn="ctr">
              <a:buFont typeface="+mj-lt"/>
              <a:buAutoNum type="arabicPeriod"/>
              <a:defRPr/>
            </a:pPr>
            <a:endParaRPr lang="da-DK" sz="135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0" y="5445228"/>
            <a:ext cx="12192000" cy="1440159"/>
            <a:chOff x="0" y="5373216"/>
            <a:chExt cx="9144000" cy="1440159"/>
          </a:xfrm>
        </p:grpSpPr>
        <p:sp>
          <p:nvSpPr>
            <p:cNvPr id="24" name="Rektangel 2"/>
            <p:cNvSpPr>
              <a:spLocks noChangeArrowheads="1"/>
            </p:cNvSpPr>
            <p:nvPr userDrawn="1"/>
          </p:nvSpPr>
          <p:spPr bwMode="auto">
            <a:xfrm rot="10800000">
              <a:off x="0" y="5373375"/>
              <a:ext cx="9144000" cy="1440000"/>
            </a:xfrm>
            <a:prstGeom prst="rect">
              <a:avLst/>
            </a:prstGeom>
            <a:solidFill>
              <a:srgbClr val="0046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257175" algn="ctr">
                <a:buFont typeface="+mj-lt"/>
                <a:buAutoNum type="arabicPeriod"/>
                <a:defRPr/>
              </a:pPr>
              <a:endParaRPr lang="da-DK" sz="1350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5" name="Rektangel 3"/>
            <p:cNvSpPr>
              <a:spLocks noChangeArrowheads="1"/>
            </p:cNvSpPr>
            <p:nvPr userDrawn="1"/>
          </p:nvSpPr>
          <p:spPr bwMode="auto">
            <a:xfrm rot="10800000">
              <a:off x="0" y="5373216"/>
              <a:ext cx="9144000" cy="236967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rgbClr val="005E92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257175" algn="ctr">
                <a:buFont typeface="+mj-lt"/>
                <a:buAutoNum type="arabicPeriod"/>
                <a:defRPr/>
              </a:pPr>
              <a:endParaRPr lang="da-DK" sz="1350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224" y="2895079"/>
            <a:ext cx="8307471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>
              <a:defRPr>
                <a:solidFill>
                  <a:srgbClr val="00466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4" name="Контейнер за долния колонтитул 4"/>
          <p:cNvSpPr txBox="1">
            <a:spLocks/>
          </p:cNvSpPr>
          <p:nvPr/>
        </p:nvSpPr>
        <p:spPr>
          <a:xfrm>
            <a:off x="8201140" y="6097736"/>
            <a:ext cx="3943533" cy="355600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9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83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2"/>
          <p:cNvSpPr>
            <a:spLocks noChangeArrowheads="1"/>
          </p:cNvSpPr>
          <p:nvPr/>
        </p:nvSpPr>
        <p:spPr bwMode="auto">
          <a:xfrm>
            <a:off x="0" y="0"/>
            <a:ext cx="12192000" cy="1440000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57175" algn="ctr">
              <a:buFont typeface="+mj-lt"/>
              <a:buAutoNum type="arabicPeriod"/>
              <a:defRPr/>
            </a:pPr>
            <a:endParaRPr lang="da-DK" sz="135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9" name="Rektangel 3"/>
          <p:cNvSpPr>
            <a:spLocks noChangeArrowheads="1"/>
          </p:cNvSpPr>
          <p:nvPr/>
        </p:nvSpPr>
        <p:spPr bwMode="auto">
          <a:xfrm>
            <a:off x="0" y="1247820"/>
            <a:ext cx="12192000" cy="23696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005E92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57175" algn="ctr">
              <a:buFont typeface="+mj-lt"/>
              <a:buAutoNum type="arabicPeriod"/>
              <a:defRPr/>
            </a:pPr>
            <a:endParaRPr lang="da-DK" sz="135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0" y="5445228"/>
            <a:ext cx="12192000" cy="1440159"/>
            <a:chOff x="0" y="5373216"/>
            <a:chExt cx="9144000" cy="1440159"/>
          </a:xfrm>
        </p:grpSpPr>
        <p:sp>
          <p:nvSpPr>
            <p:cNvPr id="22" name="Rektangel 2"/>
            <p:cNvSpPr>
              <a:spLocks noChangeArrowheads="1"/>
            </p:cNvSpPr>
            <p:nvPr userDrawn="1"/>
          </p:nvSpPr>
          <p:spPr bwMode="auto">
            <a:xfrm rot="10800000">
              <a:off x="0" y="5373375"/>
              <a:ext cx="9144000" cy="1440000"/>
            </a:xfrm>
            <a:prstGeom prst="rect">
              <a:avLst/>
            </a:prstGeom>
            <a:solidFill>
              <a:srgbClr val="0046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257175" algn="ctr">
                <a:buFont typeface="+mj-lt"/>
                <a:buAutoNum type="arabicPeriod"/>
                <a:defRPr/>
              </a:pPr>
              <a:endParaRPr lang="da-DK" sz="1350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3" name="Rektangel 3"/>
            <p:cNvSpPr>
              <a:spLocks noChangeArrowheads="1"/>
            </p:cNvSpPr>
            <p:nvPr userDrawn="1"/>
          </p:nvSpPr>
          <p:spPr bwMode="auto">
            <a:xfrm rot="10800000">
              <a:off x="0" y="5373216"/>
              <a:ext cx="9144000" cy="236967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rgbClr val="005E92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257175" algn="ctr">
                <a:buFont typeface="+mj-lt"/>
                <a:buAutoNum type="arabicPeriod"/>
                <a:defRPr/>
              </a:pPr>
              <a:endParaRPr lang="da-DK" sz="1350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895079"/>
            <a:ext cx="12188093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>
              <a:defRPr>
                <a:solidFill>
                  <a:srgbClr val="00466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Контейнер за долния колонтитул 4"/>
          <p:cNvSpPr txBox="1">
            <a:spLocks/>
          </p:cNvSpPr>
          <p:nvPr/>
        </p:nvSpPr>
        <p:spPr>
          <a:xfrm>
            <a:off x="8201140" y="6097736"/>
            <a:ext cx="3943533" cy="355600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9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7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2"/>
          <p:cNvSpPr>
            <a:spLocks noChangeArrowheads="1"/>
          </p:cNvSpPr>
          <p:nvPr/>
        </p:nvSpPr>
        <p:spPr bwMode="auto">
          <a:xfrm>
            <a:off x="0" y="0"/>
            <a:ext cx="12192000" cy="1440000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57175" algn="ctr">
              <a:buFont typeface="+mj-lt"/>
              <a:buAutoNum type="arabicPeriod"/>
              <a:defRPr/>
            </a:pPr>
            <a:endParaRPr lang="da-DK" sz="135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9" name="Rektangel 3"/>
          <p:cNvSpPr>
            <a:spLocks noChangeArrowheads="1"/>
          </p:cNvSpPr>
          <p:nvPr/>
        </p:nvSpPr>
        <p:spPr bwMode="auto">
          <a:xfrm>
            <a:off x="0" y="1247820"/>
            <a:ext cx="12192000" cy="23696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accent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57175" algn="ctr">
              <a:buFont typeface="+mj-lt"/>
              <a:buAutoNum type="arabicPeriod"/>
              <a:defRPr/>
            </a:pPr>
            <a:endParaRPr lang="da-DK" sz="135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0" y="5445228"/>
            <a:ext cx="12192000" cy="1440159"/>
            <a:chOff x="0" y="5373216"/>
            <a:chExt cx="9144000" cy="1440159"/>
          </a:xfrm>
        </p:grpSpPr>
        <p:sp>
          <p:nvSpPr>
            <p:cNvPr id="21" name="Rektangel 2"/>
            <p:cNvSpPr>
              <a:spLocks noChangeArrowheads="1"/>
            </p:cNvSpPr>
            <p:nvPr userDrawn="1"/>
          </p:nvSpPr>
          <p:spPr bwMode="auto">
            <a:xfrm rot="10800000">
              <a:off x="0" y="5373375"/>
              <a:ext cx="9144000" cy="1440000"/>
            </a:xfrm>
            <a:prstGeom prst="rect">
              <a:avLst/>
            </a:prstGeom>
            <a:solidFill>
              <a:srgbClr val="0046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257175" algn="ctr">
                <a:buFont typeface="+mj-lt"/>
                <a:buAutoNum type="arabicPeriod"/>
                <a:defRPr/>
              </a:pPr>
              <a:endParaRPr lang="da-DK" sz="1350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2" name="Rektangel 3"/>
            <p:cNvSpPr>
              <a:spLocks noChangeArrowheads="1"/>
            </p:cNvSpPr>
            <p:nvPr userDrawn="1"/>
          </p:nvSpPr>
          <p:spPr bwMode="auto">
            <a:xfrm rot="10800000">
              <a:off x="0" y="5373216"/>
              <a:ext cx="9144000" cy="236967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257175" algn="ctr">
                <a:buFont typeface="+mj-lt"/>
                <a:buAutoNum type="arabicPeriod"/>
                <a:defRPr/>
              </a:pPr>
              <a:endParaRPr lang="da-DK" sz="1350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2895079"/>
            <a:ext cx="12188093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>
              <a:defRPr>
                <a:solidFill>
                  <a:srgbClr val="00466E"/>
                </a:solidFill>
              </a:defRPr>
            </a:lvl1pPr>
          </a:lstStyle>
          <a:p>
            <a:r>
              <a:rPr lang="bg-BG" dirty="0" smtClean="0"/>
              <a:t>БЛАГОДАРЯ ЗА ВНИМАНИЕТО!</a:t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en-US" dirty="0" smtClean="0"/>
              <a:t>THANK YOU</a:t>
            </a:r>
            <a:r>
              <a:rPr lang="bg-BG" dirty="0" smtClean="0"/>
              <a:t>!</a:t>
            </a:r>
            <a:endParaRPr lang="bg-BG" dirty="0"/>
          </a:p>
        </p:txBody>
      </p:sp>
      <p:sp>
        <p:nvSpPr>
          <p:cNvPr id="17" name="Контейнер за долния колонтитул 4"/>
          <p:cNvSpPr txBox="1">
            <a:spLocks/>
          </p:cNvSpPr>
          <p:nvPr/>
        </p:nvSpPr>
        <p:spPr>
          <a:xfrm>
            <a:off x="9295624" y="6021288"/>
            <a:ext cx="2760133" cy="355600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5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251959" cy="357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27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1" cy="347013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381328"/>
            <a:ext cx="10032437" cy="476672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 dirty="0"/>
          </a:p>
        </p:txBody>
      </p:sp>
      <p:sp>
        <p:nvSpPr>
          <p:cNvPr id="5" name="Rectangle 4"/>
          <p:cNvSpPr/>
          <p:nvPr/>
        </p:nvSpPr>
        <p:spPr>
          <a:xfrm>
            <a:off x="431371" y="155679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1371" y="191683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1371" y="227687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1371" y="263691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1371" y="299695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1371" y="335699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1371" y="371703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1371" y="407707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31371" y="443711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31371" y="479715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31371" y="515719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31371" y="551723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3624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1" cy="347013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381328"/>
            <a:ext cx="10032437" cy="476672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 dirty="0"/>
          </a:p>
        </p:txBody>
      </p:sp>
      <p:sp>
        <p:nvSpPr>
          <p:cNvPr id="5" name="Rectangle 4"/>
          <p:cNvSpPr/>
          <p:nvPr/>
        </p:nvSpPr>
        <p:spPr>
          <a:xfrm>
            <a:off x="431371" y="1412776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1371" y="1772816"/>
            <a:ext cx="11233248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450"/>
              </a:spcBef>
            </a:pPr>
            <a:endParaRPr lang="bg-BG" sz="135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6514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1" cy="347013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381328"/>
            <a:ext cx="10032437" cy="476672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 dirty="0"/>
          </a:p>
        </p:txBody>
      </p:sp>
      <p:sp>
        <p:nvSpPr>
          <p:cNvPr id="5" name="Rectangle 4"/>
          <p:cNvSpPr/>
          <p:nvPr/>
        </p:nvSpPr>
        <p:spPr>
          <a:xfrm>
            <a:off x="431371" y="1412776"/>
            <a:ext cx="5520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1371" y="1772816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14313" indent="-214313" algn="l">
              <a:spcBef>
                <a:spcPts val="450"/>
              </a:spcBef>
              <a:buSzPct val="90000"/>
              <a:buFontTx/>
              <a:buBlip>
                <a:blip r:embed="rId4"/>
              </a:buBlip>
            </a:pPr>
            <a:endParaRPr lang="bg-BG" sz="135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7" name="Rectangle 6"/>
          <p:cNvSpPr/>
          <p:nvPr/>
        </p:nvSpPr>
        <p:spPr>
          <a:xfrm>
            <a:off x="6288021" y="1412776"/>
            <a:ext cx="5520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88021" y="1772816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14313" indent="-214313" algn="l">
              <a:spcBef>
                <a:spcPts val="450"/>
              </a:spcBef>
              <a:buSzPct val="90000"/>
              <a:buFontTx/>
              <a:buBlip>
                <a:blip r:embed="rId4"/>
              </a:buBlip>
            </a:pPr>
            <a:endParaRPr lang="bg-BG" sz="135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0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1" cy="347013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381328"/>
            <a:ext cx="10128448" cy="476672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 dirty="0"/>
          </a:p>
        </p:txBody>
      </p:sp>
      <p:sp>
        <p:nvSpPr>
          <p:cNvPr id="5" name="Rectangle 4"/>
          <p:cNvSpPr/>
          <p:nvPr/>
        </p:nvSpPr>
        <p:spPr>
          <a:xfrm>
            <a:off x="2735627" y="155679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35627" y="191683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35627" y="227687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35627" y="263691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35627" y="299695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35627" y="335699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35627" y="371703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735627" y="407707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735627" y="443711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35627" y="479715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735627" y="515719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735627" y="551723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303616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303616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303616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303616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303616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303616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303616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303616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303616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303616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303616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303616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0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7125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27384"/>
            <a:ext cx="12192000" cy="6912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8" y="-41130"/>
            <a:ext cx="5402659" cy="347013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79509" y="15567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79509" y="19168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79509" y="22768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79509" y="26369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79509" y="29969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79509" y="33569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79509" y="37170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79509" y="40770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79509" y="44371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679509" y="47971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679509" y="51571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679509" y="55172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199456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99456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99456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99456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99456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199456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199456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99456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199456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99456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99456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199456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18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1" cy="347013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381328"/>
            <a:ext cx="10032437" cy="476672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635802"/>
              </p:ext>
            </p:extLst>
          </p:nvPr>
        </p:nvGraphicFramePr>
        <p:xfrm>
          <a:off x="623392" y="1397000"/>
          <a:ext cx="11041227" cy="4445000"/>
        </p:xfrm>
        <a:graphic>
          <a:graphicData uri="http://schemas.openxmlformats.org/drawingml/2006/table">
            <a:tbl>
              <a:tblPr first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648405"/>
                <a:gridCol w="3648405"/>
                <a:gridCol w="374441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61424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086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1" cy="34701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" y="6381330"/>
            <a:ext cx="9648395" cy="476673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7"/>
            <a:ext cx="10972800" cy="4641379"/>
          </a:xfrm>
        </p:spPr>
        <p:txBody>
          <a:bodyPr/>
          <a:lstStyle>
            <a:lvl1pPr>
              <a:defRPr sz="1275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7595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7680853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5" name="Rectangle 4"/>
          <p:cNvSpPr/>
          <p:nvPr/>
        </p:nvSpPr>
        <p:spPr>
          <a:xfrm>
            <a:off x="0" y="-27384"/>
            <a:ext cx="12172800" cy="15841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 dirty="0"/>
          </a:p>
        </p:txBody>
      </p:sp>
      <p:sp>
        <p:nvSpPr>
          <p:cNvPr id="11" name="Right Arrow 10"/>
          <p:cNvSpPr/>
          <p:nvPr/>
        </p:nvSpPr>
        <p:spPr>
          <a:xfrm>
            <a:off x="0" y="-27386"/>
            <a:ext cx="8880309" cy="1008115"/>
          </a:xfrm>
          <a:prstGeom prst="rightArrow">
            <a:avLst>
              <a:gd name="adj1" fmla="val 100000"/>
              <a:gd name="adj2" fmla="val 64645"/>
            </a:avLst>
          </a:prstGeom>
          <a:solidFill>
            <a:srgbClr val="00466E"/>
          </a:solidFill>
          <a:ln>
            <a:solidFill>
              <a:srgbClr val="00466E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bg-BG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Информационна  система  за  оценка на компетенциите на работната сила</a:t>
            </a:r>
            <a:endParaRPr lang="bg-BG" sz="2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328" y="-45863"/>
            <a:ext cx="2797555" cy="109859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9"/>
            <a:ext cx="10972800" cy="4785396"/>
          </a:xfrm>
        </p:spPr>
        <p:txBody>
          <a:bodyPr/>
          <a:lstStyle>
            <a:lvl1pPr marL="135731" indent="-135731">
              <a:buSzPct val="120000"/>
              <a:buFontTx/>
              <a:buBlip>
                <a:blip r:embed="rId3"/>
              </a:buBlip>
              <a:defRPr sz="1275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3954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>
            <a:normAutofit/>
          </a:bodyPr>
          <a:lstStyle>
            <a:lvl1pPr algn="l">
              <a:defRPr sz="2400" b="1" cap="all">
                <a:solidFill>
                  <a:srgbClr val="00466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551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6257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4214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53976"/>
            <a:ext cx="5386917" cy="4167312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214214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853976"/>
            <a:ext cx="5389033" cy="4167312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3217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5689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44624"/>
            <a:ext cx="4011084" cy="923702"/>
          </a:xfrm>
        </p:spPr>
        <p:txBody>
          <a:bodyPr anchor="b"/>
          <a:lstStyle>
            <a:lvl1pPr algn="l">
              <a:defRPr sz="15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12779"/>
            <a:ext cx="6815667" cy="4713387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58271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268762"/>
            <a:ext cx="7315200" cy="345881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2005483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2774494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27384"/>
            <a:ext cx="12192000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5555701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27384"/>
            <a:ext cx="12192000" cy="6912000"/>
          </a:xfrm>
          <a:prstGeom prst="rect">
            <a:avLst/>
          </a:prstGeom>
          <a:solidFill>
            <a:srgbClr val="105F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9"/>
            <a:ext cx="7200000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96256" y="2667959"/>
            <a:ext cx="4920376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3692624"/>
            <a:ext cx="7200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11" y="260648"/>
            <a:ext cx="3006087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05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7"/>
            <a:ext cx="10972800" cy="4641379"/>
          </a:xfrm>
        </p:spPr>
        <p:txBody>
          <a:bodyPr/>
          <a:lstStyle>
            <a:lvl1pPr>
              <a:defRPr sz="1275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384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07989" y="1412874"/>
            <a:ext cx="11376644" cy="43923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Rectangle 4"/>
          <p:cNvSpPr/>
          <p:nvPr userDrawn="1"/>
        </p:nvSpPr>
        <p:spPr>
          <a:xfrm>
            <a:off x="10056440" y="6237312"/>
            <a:ext cx="2016224" cy="504056"/>
          </a:xfrm>
          <a:prstGeom prst="rect">
            <a:avLst/>
          </a:prstGeom>
          <a:solidFill>
            <a:srgbClr val="105F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 dirty="0"/>
          </a:p>
        </p:txBody>
      </p:sp>
    </p:spTree>
    <p:extLst>
      <p:ext uri="{BB962C8B-B14F-4D97-AF65-F5344CB8AC3E}">
        <p14:creationId xmlns:p14="http://schemas.microsoft.com/office/powerpoint/2010/main" val="1012310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36830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2895079"/>
            <a:ext cx="8208235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>
              <a:defRPr>
                <a:solidFill>
                  <a:srgbClr val="1C570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50BCD38-403A-49C0-965E-0921CF076A4F}" type="datetimeFigureOut">
              <a:rPr lang="bg-BG" smtClean="0"/>
              <a:pPr/>
              <a:t>20.3.2018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6660453A-FCB4-423A-95B8-DAF69A29FAC3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17" name="Контейнер за долния колонтитул 4"/>
          <p:cNvSpPr txBox="1">
            <a:spLocks/>
          </p:cNvSpPr>
          <p:nvPr userDrawn="1"/>
        </p:nvSpPr>
        <p:spPr>
          <a:xfrm>
            <a:off x="9295624" y="6165304"/>
            <a:ext cx="2760133" cy="355600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5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0" y="5445228"/>
            <a:ext cx="12192000" cy="1440159"/>
            <a:chOff x="0" y="5373216"/>
            <a:chExt cx="9144000" cy="1440159"/>
          </a:xfrm>
        </p:grpSpPr>
        <p:sp>
          <p:nvSpPr>
            <p:cNvPr id="22" name="Rektangel 2"/>
            <p:cNvSpPr>
              <a:spLocks noChangeArrowheads="1"/>
            </p:cNvSpPr>
            <p:nvPr userDrawn="1"/>
          </p:nvSpPr>
          <p:spPr bwMode="auto">
            <a:xfrm rot="10800000">
              <a:off x="0" y="5373375"/>
              <a:ext cx="9144000" cy="1440000"/>
            </a:xfrm>
            <a:prstGeom prst="rect">
              <a:avLst/>
            </a:prstGeom>
            <a:solidFill>
              <a:srgbClr val="1C570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257175" algn="ctr">
                <a:buFont typeface="+mj-lt"/>
                <a:buAutoNum type="arabicPeriod"/>
                <a:defRPr/>
              </a:pPr>
              <a:endParaRPr lang="da-DK" sz="1200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3" name="Rektangel 3"/>
            <p:cNvSpPr>
              <a:spLocks noChangeArrowheads="1"/>
            </p:cNvSpPr>
            <p:nvPr userDrawn="1"/>
          </p:nvSpPr>
          <p:spPr bwMode="auto">
            <a:xfrm rot="10800000">
              <a:off x="0" y="5373216"/>
              <a:ext cx="9144000" cy="236967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rgbClr val="1C570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257175" algn="ctr">
                <a:buFont typeface="+mj-lt"/>
                <a:buAutoNum type="arabicPeriod"/>
                <a:defRPr/>
              </a:pPr>
              <a:endParaRPr lang="da-DK" sz="1200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28" name="Контейнер за долния колонтитул 4"/>
          <p:cNvSpPr txBox="1">
            <a:spLocks/>
          </p:cNvSpPr>
          <p:nvPr userDrawn="1"/>
        </p:nvSpPr>
        <p:spPr>
          <a:xfrm>
            <a:off x="8201140" y="6097736"/>
            <a:ext cx="3943533" cy="355600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9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76322" y="2924943"/>
            <a:ext cx="3200092" cy="251435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4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7" y="-41130"/>
            <a:ext cx="5402657" cy="347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68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7" y="-41130"/>
            <a:ext cx="5546673" cy="347013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093296"/>
            <a:ext cx="10032437" cy="764704"/>
          </a:xfrm>
          <a:prstGeom prst="rect">
            <a:avLst/>
          </a:prstGeom>
          <a:solidFill>
            <a:srgbClr val="1C5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31371" y="1556792"/>
            <a:ext cx="11233248" cy="288032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31371" y="191683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rgbClr val="1C5701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431371" y="2276872"/>
            <a:ext cx="11233248" cy="288032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431371" y="263691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rgbClr val="1C570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31371" y="2996952"/>
            <a:ext cx="11233248" cy="288032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31371" y="335699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rgbClr val="1C570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431371" y="3717032"/>
            <a:ext cx="11233248" cy="288032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431371" y="407707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rgbClr val="1C570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431371" y="4437112"/>
            <a:ext cx="11233248" cy="288032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31371" y="479715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rgbClr val="1C570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431371" y="5157192"/>
            <a:ext cx="11233248" cy="288032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31371" y="551723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rgbClr val="1C570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6143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8" y="-41130"/>
            <a:ext cx="5402659" cy="347013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093296"/>
            <a:ext cx="10032437" cy="764704"/>
          </a:xfrm>
          <a:prstGeom prst="rect">
            <a:avLst/>
          </a:prstGeom>
          <a:solidFill>
            <a:srgbClr val="1C5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31371" y="1412776"/>
            <a:ext cx="11233248" cy="288032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31371" y="1772816"/>
            <a:ext cx="11233248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450"/>
              </a:spcBef>
            </a:pPr>
            <a:endParaRPr lang="bg-BG" sz="1350" b="0" dirty="0">
              <a:solidFill>
                <a:srgbClr val="1C570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8573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7" y="-41130"/>
            <a:ext cx="5402657" cy="347013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093296"/>
            <a:ext cx="10032437" cy="764704"/>
          </a:xfrm>
          <a:prstGeom prst="rect">
            <a:avLst/>
          </a:prstGeom>
          <a:solidFill>
            <a:srgbClr val="1C5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31371" y="1412776"/>
            <a:ext cx="5520000" cy="288032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31371" y="1772816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14313" indent="-214313" algn="l">
              <a:spcBef>
                <a:spcPts val="450"/>
              </a:spcBef>
              <a:buSzPct val="90000"/>
              <a:buFontTx/>
              <a:buBlip>
                <a:blip r:embed="rId4"/>
              </a:buBlip>
            </a:pPr>
            <a:endParaRPr lang="bg-BG" sz="1350" b="0" dirty="0">
              <a:solidFill>
                <a:srgbClr val="1C570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288021" y="1412776"/>
            <a:ext cx="5520000" cy="288032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6288021" y="1772816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14313" indent="-214313" algn="l">
              <a:spcBef>
                <a:spcPts val="450"/>
              </a:spcBef>
              <a:buSzPct val="90000"/>
              <a:buFontTx/>
              <a:buBlip>
                <a:blip r:embed="rId4"/>
              </a:buBlip>
            </a:pPr>
            <a:endParaRPr lang="bg-BG" sz="1350" b="0" dirty="0">
              <a:solidFill>
                <a:srgbClr val="1C5701"/>
              </a:solidFill>
              <a:latin typeface="Arial Narrow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10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7" y="-41130"/>
            <a:ext cx="4970609" cy="347013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093296"/>
            <a:ext cx="10128448" cy="764704"/>
          </a:xfrm>
          <a:prstGeom prst="rect">
            <a:avLst/>
          </a:prstGeom>
          <a:solidFill>
            <a:srgbClr val="1C5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 dirty="0"/>
          </a:p>
        </p:txBody>
      </p:sp>
      <p:sp>
        <p:nvSpPr>
          <p:cNvPr id="5" name="Rectangle 4"/>
          <p:cNvSpPr/>
          <p:nvPr userDrawn="1"/>
        </p:nvSpPr>
        <p:spPr>
          <a:xfrm>
            <a:off x="2735627" y="155679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2735627" y="191683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2735627" y="227687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2735627" y="263691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35627" y="299695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735627" y="335699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2735627" y="371703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2735627" y="407707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735627" y="443711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2735627" y="479715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2735627" y="515719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2735627" y="551723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0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2" name="Picture 1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5517235"/>
            <a:ext cx="270000" cy="287935"/>
          </a:xfrm>
          <a:prstGeom prst="rect">
            <a:avLst/>
          </a:prstGeom>
        </p:spPr>
      </p:pic>
      <p:pic>
        <p:nvPicPr>
          <p:cNvPr id="51" name="Picture 50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5157195"/>
            <a:ext cx="270000" cy="287935"/>
          </a:xfrm>
          <a:prstGeom prst="rect">
            <a:avLst/>
          </a:prstGeom>
        </p:spPr>
      </p:pic>
      <p:pic>
        <p:nvPicPr>
          <p:cNvPr id="52" name="Picture 51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4797187"/>
            <a:ext cx="270000" cy="287935"/>
          </a:xfrm>
          <a:prstGeom prst="rect">
            <a:avLst/>
          </a:prstGeom>
        </p:spPr>
      </p:pic>
      <p:pic>
        <p:nvPicPr>
          <p:cNvPr id="53" name="Picture 52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4437147"/>
            <a:ext cx="270000" cy="287935"/>
          </a:xfrm>
          <a:prstGeom prst="rect">
            <a:avLst/>
          </a:prstGeom>
        </p:spPr>
      </p:pic>
      <p:pic>
        <p:nvPicPr>
          <p:cNvPr id="54" name="Picture 53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4077107"/>
            <a:ext cx="270000" cy="287935"/>
          </a:xfrm>
          <a:prstGeom prst="rect">
            <a:avLst/>
          </a:prstGeom>
        </p:spPr>
      </p:pic>
      <p:pic>
        <p:nvPicPr>
          <p:cNvPr id="55" name="Picture 54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3717065"/>
            <a:ext cx="270000" cy="287935"/>
          </a:xfrm>
          <a:prstGeom prst="rect">
            <a:avLst/>
          </a:prstGeom>
        </p:spPr>
      </p:pic>
      <p:pic>
        <p:nvPicPr>
          <p:cNvPr id="56" name="Picture 55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3357059"/>
            <a:ext cx="270000" cy="287935"/>
          </a:xfrm>
          <a:prstGeom prst="rect">
            <a:avLst/>
          </a:prstGeom>
        </p:spPr>
      </p:pic>
      <p:pic>
        <p:nvPicPr>
          <p:cNvPr id="57" name="Picture 56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2997019"/>
            <a:ext cx="270000" cy="287935"/>
          </a:xfrm>
          <a:prstGeom prst="rect">
            <a:avLst/>
          </a:prstGeom>
        </p:spPr>
      </p:pic>
      <p:pic>
        <p:nvPicPr>
          <p:cNvPr id="58" name="Picture 57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2636947"/>
            <a:ext cx="270000" cy="287935"/>
          </a:xfrm>
          <a:prstGeom prst="rect">
            <a:avLst/>
          </a:prstGeom>
        </p:spPr>
      </p:pic>
      <p:pic>
        <p:nvPicPr>
          <p:cNvPr id="59" name="Picture 58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2276907"/>
            <a:ext cx="270000" cy="287935"/>
          </a:xfrm>
          <a:prstGeom prst="rect">
            <a:avLst/>
          </a:prstGeom>
        </p:spPr>
      </p:pic>
      <p:pic>
        <p:nvPicPr>
          <p:cNvPr id="60" name="Picture 59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1916899"/>
            <a:ext cx="270000" cy="287935"/>
          </a:xfrm>
          <a:prstGeom prst="rect">
            <a:avLst/>
          </a:prstGeom>
        </p:spPr>
      </p:pic>
      <p:pic>
        <p:nvPicPr>
          <p:cNvPr id="61" name="Picture 60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1556859"/>
            <a:ext cx="270000" cy="28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4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27384"/>
            <a:ext cx="12192000" cy="6912000"/>
          </a:xfrm>
          <a:prstGeom prst="rect">
            <a:avLst/>
          </a:prstGeom>
          <a:solidFill>
            <a:srgbClr val="105F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 dirty="0"/>
          </a:p>
        </p:txBody>
      </p:sp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7929" y="-5317"/>
            <a:ext cx="5537865" cy="3758098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1679509" y="15567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679509" y="19168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679509" y="22768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679509" y="26369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679509" y="29969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679509" y="33569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679509" y="37170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1679509" y="40770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679509" y="44371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679509" y="47971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679509" y="51571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50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1679509" y="55172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35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1307496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307496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307496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1307496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1307496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1307496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1307496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6" name="Rectangle 25"/>
          <p:cNvSpPr/>
          <p:nvPr userDrawn="1"/>
        </p:nvSpPr>
        <p:spPr>
          <a:xfrm>
            <a:off x="1307496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7" name="Rectangle 26"/>
          <p:cNvSpPr/>
          <p:nvPr userDrawn="1"/>
        </p:nvSpPr>
        <p:spPr>
          <a:xfrm>
            <a:off x="1307496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1307496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1307496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>
          <a:xfrm>
            <a:off x="1307496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l">
              <a:buFont typeface="Wingdings" panose="05000000000000000000" pitchFamily="2" charset="2"/>
              <a:buChar char="ü"/>
            </a:pPr>
            <a:endParaRPr lang="bg-BG" sz="15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18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8" y="-41130"/>
            <a:ext cx="5474667" cy="347013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093296"/>
            <a:ext cx="10032437" cy="764704"/>
          </a:xfrm>
          <a:prstGeom prst="rect">
            <a:avLst/>
          </a:prstGeom>
          <a:solidFill>
            <a:srgbClr val="105F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40153953"/>
              </p:ext>
            </p:extLst>
          </p:nvPr>
        </p:nvGraphicFramePr>
        <p:xfrm>
          <a:off x="623392" y="1397000"/>
          <a:ext cx="11041227" cy="4445000"/>
        </p:xfrm>
        <a:graphic>
          <a:graphicData uri="http://schemas.openxmlformats.org/drawingml/2006/table">
            <a:tbl>
              <a:tblPr first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648405"/>
                <a:gridCol w="3648405"/>
                <a:gridCol w="374441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105F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105F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105F0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61424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901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6126166"/>
            <a:ext cx="9648395" cy="731837"/>
          </a:xfrm>
          <a:prstGeom prst="rect">
            <a:avLst/>
          </a:prstGeom>
          <a:solidFill>
            <a:srgbClr val="105F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7" y="-41130"/>
            <a:ext cx="5546673" cy="34701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7"/>
            <a:ext cx="10972800" cy="4641379"/>
          </a:xfrm>
        </p:spPr>
        <p:txBody>
          <a:bodyPr/>
          <a:lstStyle>
            <a:lvl1pPr>
              <a:defRPr sz="1275">
                <a:solidFill>
                  <a:srgbClr val="1C5701"/>
                </a:solidFill>
                <a:latin typeface="Arial Narrow" panose="020B0606020202030204" pitchFamily="34" charset="0"/>
              </a:defRPr>
            </a:lvl1pPr>
            <a:lvl2pPr>
              <a:defRPr>
                <a:solidFill>
                  <a:srgbClr val="1C5701"/>
                </a:solidFill>
                <a:latin typeface="Arial Narrow" panose="020B0606020202030204" pitchFamily="34" charset="0"/>
              </a:defRPr>
            </a:lvl2pPr>
            <a:lvl3pPr>
              <a:defRPr>
                <a:solidFill>
                  <a:srgbClr val="1C5701"/>
                </a:solidFill>
                <a:latin typeface="Arial Narrow" panose="020B0606020202030204" pitchFamily="34" charset="0"/>
              </a:defRPr>
            </a:lvl3pPr>
            <a:lvl4pPr>
              <a:defRPr>
                <a:solidFill>
                  <a:srgbClr val="1C5701"/>
                </a:solidFill>
                <a:latin typeface="Arial Narrow" panose="020B0606020202030204" pitchFamily="34" charset="0"/>
              </a:defRPr>
            </a:lvl4pPr>
            <a:lvl5pPr>
              <a:defRPr>
                <a:solidFill>
                  <a:srgbClr val="1C5701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7078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>
            <a:normAutofit/>
          </a:bodyPr>
          <a:lstStyle>
            <a:lvl1pPr algn="l">
              <a:defRPr sz="2400" b="1" cap="all">
                <a:solidFill>
                  <a:srgbClr val="1C570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rgbClr val="1C570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44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3042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4214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53976"/>
            <a:ext cx="5386917" cy="4167312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214214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853976"/>
            <a:ext cx="5389033" cy="4167312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7024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9772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561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44624"/>
            <a:ext cx="4011084" cy="923702"/>
          </a:xfrm>
        </p:spPr>
        <p:txBody>
          <a:bodyPr anchor="b"/>
          <a:lstStyle>
            <a:lvl1pPr algn="l">
              <a:defRPr sz="15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12779"/>
            <a:ext cx="6815667" cy="4713387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5796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268762"/>
            <a:ext cx="7315200" cy="345881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08751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39941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27384"/>
            <a:ext cx="12192000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9130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24680" y="-27386"/>
            <a:ext cx="12240000" cy="69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3692624"/>
            <a:ext cx="7200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188650"/>
            <a:ext cx="1728000" cy="104538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33938"/>
            <a:ext cx="12290730" cy="69185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711" y="4882531"/>
            <a:ext cx="2789625" cy="126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31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27386"/>
            <a:ext cx="12239998" cy="69193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360" y="2132857"/>
            <a:ext cx="6912768" cy="3017784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79425" y="4149725"/>
            <a:ext cx="5400675" cy="2374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71450" indent="0">
              <a:buNone/>
              <a:defRPr>
                <a:solidFill>
                  <a:schemeClr val="bg1"/>
                </a:solidFill>
              </a:defRPr>
            </a:lvl2pPr>
            <a:lvl3pPr marL="450850" indent="0">
              <a:buNone/>
              <a:defRPr>
                <a:solidFill>
                  <a:schemeClr val="bg1"/>
                </a:solidFill>
              </a:defRPr>
            </a:lvl3pPr>
            <a:lvl4pPr marL="627063" indent="0">
              <a:buNone/>
              <a:defRPr>
                <a:solidFill>
                  <a:schemeClr val="bg1"/>
                </a:solidFill>
              </a:defRPr>
            </a:lvl4pPr>
            <a:lvl5pPr marL="804863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827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4232" y="3238734"/>
            <a:ext cx="3816424" cy="325683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27386"/>
            <a:ext cx="12239998" cy="69193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3017784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5445224"/>
            <a:ext cx="7200000" cy="1152128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32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96400" y="4725143"/>
            <a:ext cx="2502721" cy="2175747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954" y="4941168"/>
            <a:ext cx="1856372" cy="15841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4914" y="4509120"/>
            <a:ext cx="2304256" cy="8640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4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5267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24680" y="-27386"/>
            <a:ext cx="12240000" cy="69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4312" y="3861048"/>
            <a:ext cx="2622702" cy="286596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33938"/>
            <a:ext cx="12290730" cy="69185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3240359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5661248"/>
            <a:ext cx="7200000" cy="1065760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5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696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85967" y="4725143"/>
            <a:ext cx="2430713" cy="2175747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1541" y="5497694"/>
            <a:ext cx="1186130" cy="12961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4914" y="4509120"/>
            <a:ext cx="2304256" cy="8640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4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9119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312372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5517232"/>
            <a:ext cx="7200000" cy="1080120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8994" y="3692625"/>
            <a:ext cx="4087514" cy="31392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1394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7711" y="5373216"/>
            <a:ext cx="1968969" cy="15121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4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9790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312372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5517232"/>
            <a:ext cx="7200000" cy="1080120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6241" y="3004482"/>
            <a:ext cx="3983888" cy="39035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041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2553" y="5443361"/>
            <a:ext cx="1676568" cy="145752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4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4213" y="5589240"/>
            <a:ext cx="1345915" cy="131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6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6301971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371" y="155679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1371" y="191683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1371" y="227687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1371" y="263691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1371" y="299695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1371" y="335699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1371" y="371703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1371" y="407707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31371" y="443711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31371" y="479715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31371" y="515719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31371" y="551723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9" name="Rectangle 18"/>
          <p:cNvSpPr/>
          <p:nvPr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376529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371" y="1412776"/>
            <a:ext cx="11233248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1371" y="1916832"/>
            <a:ext cx="11233248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600"/>
              </a:spcBef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8" name="Rectangle 7"/>
          <p:cNvSpPr/>
          <p:nvPr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304441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371" y="1412776"/>
            <a:ext cx="5520000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1371" y="1916832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spcBef>
                <a:spcPts val="600"/>
              </a:spcBef>
              <a:buSzPct val="90000"/>
              <a:buFontTx/>
              <a:buBlip>
                <a:blip r:embed="rId4"/>
              </a:buBlip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7" name="Rectangle 6"/>
          <p:cNvSpPr/>
          <p:nvPr/>
        </p:nvSpPr>
        <p:spPr>
          <a:xfrm>
            <a:off x="6288021" y="1412776"/>
            <a:ext cx="5520000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88021" y="1916832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spcBef>
                <a:spcPts val="600"/>
              </a:spcBef>
              <a:buSzPct val="90000"/>
              <a:buFontTx/>
              <a:buBlip>
                <a:blip r:embed="rId4"/>
              </a:buBlip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106121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79576" y="155679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79576" y="191683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79576" y="227687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79576" y="263691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79576" y="299695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79576" y="335699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79576" y="371703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79576" y="407707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79576" y="443711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79576" y="479715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79576" y="515719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79576" y="551723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883560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883560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883560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883560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883560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883560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883560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883560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883560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883560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83560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883560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0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42" name="Rectangle 41"/>
          <p:cNvSpPr/>
          <p:nvPr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682113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27384"/>
            <a:ext cx="12192000" cy="6912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7" y="-41130"/>
            <a:ext cx="5402658" cy="347013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79509" y="15567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79509" y="19168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79509" y="22768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79509" y="26369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79509" y="29969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79509" y="33569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79509" y="37170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79509" y="40770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79509" y="44371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679509" y="47971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679509" y="51571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679509" y="55172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199456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99456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99456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99456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99456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199456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199456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99456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199456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99456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99456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199456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93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623391" y="1397000"/>
          <a:ext cx="11041227" cy="4445000"/>
        </p:xfrm>
        <a:graphic>
          <a:graphicData uri="http://schemas.openxmlformats.org/drawingml/2006/table">
            <a:tbl>
              <a:tblPr first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648405"/>
                <a:gridCol w="3648405"/>
                <a:gridCol w="374441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61424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177110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4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sp>
        <p:nvSpPr>
          <p:cNvPr id="7" name="Rectangle 6"/>
          <p:cNvSpPr/>
          <p:nvPr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269117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>
            <a:normAutofit/>
          </a:bodyPr>
          <a:lstStyle>
            <a:lvl1pPr algn="l">
              <a:defRPr sz="3200" b="1" cap="all">
                <a:solidFill>
                  <a:srgbClr val="00466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798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12776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12776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6311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4214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53976"/>
            <a:ext cx="5386917" cy="4167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214214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853976"/>
            <a:ext cx="5389033" cy="4167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6209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7391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4624"/>
            <a:ext cx="7646639" cy="923702"/>
          </a:xfrm>
        </p:spPr>
        <p:txBody>
          <a:bodyPr anchor="b"/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268760"/>
            <a:ext cx="6815667" cy="47133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29108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479042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268760"/>
            <a:ext cx="7315200" cy="345881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0279637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7066897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27384"/>
            <a:ext cx="12192000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88640"/>
            <a:ext cx="2743200" cy="5851525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88640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Контейнер за долния колонтитул 4"/>
          <p:cNvSpPr txBox="1">
            <a:spLocks/>
          </p:cNvSpPr>
          <p:nvPr/>
        </p:nvSpPr>
        <p:spPr>
          <a:xfrm>
            <a:off x="10416480" y="6558314"/>
            <a:ext cx="1412132" cy="18305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chemeClr val="bg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00" dirty="0" smtClean="0">
              <a:solidFill>
                <a:schemeClr val="bg1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11822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Off-page Connector 12"/>
          <p:cNvSpPr/>
          <p:nvPr/>
        </p:nvSpPr>
        <p:spPr>
          <a:xfrm rot="16200000">
            <a:off x="-1935094" y="1965175"/>
            <a:ext cx="6858000" cy="2927648"/>
          </a:xfrm>
          <a:prstGeom prst="flowChartOffpageConnec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4" name="Flowchart: Off-page Connector 13"/>
          <p:cNvSpPr/>
          <p:nvPr/>
        </p:nvSpPr>
        <p:spPr>
          <a:xfrm rot="16200000">
            <a:off x="-1965174" y="1965174"/>
            <a:ext cx="6858000" cy="2927649"/>
          </a:xfrm>
          <a:prstGeom prst="flowChartOffpageConnector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0"/>
            <a:ext cx="2957729" cy="6858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001213"/>
      </p:ext>
    </p:extLst>
  </p:cSld>
  <p:clrMapOvr>
    <a:masterClrMapping/>
  </p:clrMapOvr>
  <p:hf hdr="0" ftr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Off-page Connector 12"/>
          <p:cNvSpPr/>
          <p:nvPr/>
        </p:nvSpPr>
        <p:spPr>
          <a:xfrm rot="16200000">
            <a:off x="-274972" y="305049"/>
            <a:ext cx="6858001" cy="6247896"/>
          </a:xfrm>
          <a:prstGeom prst="flowChartOffpageConnec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4" name="Flowchart: Off-page Connector 13"/>
          <p:cNvSpPr/>
          <p:nvPr/>
        </p:nvSpPr>
        <p:spPr>
          <a:xfrm rot="16200000">
            <a:off x="-305046" y="305050"/>
            <a:ext cx="6858002" cy="6247897"/>
          </a:xfrm>
          <a:prstGeom prst="flowChartOffpageConnector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2" y="5681448"/>
            <a:ext cx="1706765" cy="1073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002" y="2488019"/>
            <a:ext cx="2258589" cy="190322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6" name="Flowchart: Off-page Connector 5"/>
          <p:cNvSpPr/>
          <p:nvPr/>
        </p:nvSpPr>
        <p:spPr>
          <a:xfrm rot="16200000">
            <a:off x="-274978" y="305049"/>
            <a:ext cx="6858001" cy="6247896"/>
          </a:xfrm>
          <a:prstGeom prst="flowChartOffpageConnec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7" name="Flowchart: Off-page Connector 6"/>
          <p:cNvSpPr/>
          <p:nvPr/>
        </p:nvSpPr>
        <p:spPr>
          <a:xfrm rot="16200000">
            <a:off x="-305052" y="305050"/>
            <a:ext cx="6858002" cy="6247897"/>
          </a:xfrm>
          <a:prstGeom prst="flowChartOffpageConnector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628" r="62514" b="13122"/>
          <a:stretch/>
        </p:blipFill>
        <p:spPr>
          <a:xfrm>
            <a:off x="-6" y="2707329"/>
            <a:ext cx="2742053" cy="4047165"/>
          </a:xfrm>
          <a:prstGeom prst="rect">
            <a:avLst/>
          </a:prstGeom>
        </p:spPr>
      </p:pic>
      <p:sp>
        <p:nvSpPr>
          <p:cNvPr id="9" name="Контейнер за долния колонтитул 4"/>
          <p:cNvSpPr txBox="1">
            <a:spLocks/>
          </p:cNvSpPr>
          <p:nvPr/>
        </p:nvSpPr>
        <p:spPr>
          <a:xfrm>
            <a:off x="10560496" y="6571440"/>
            <a:ext cx="1412132" cy="18305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rgbClr val="184882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00" dirty="0" smtClean="0">
              <a:solidFill>
                <a:srgbClr val="184882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90885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6712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3/20/2018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3005" y="636788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488" y="6470475"/>
            <a:ext cx="1554526" cy="2625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9475958"/>
      </p:ext>
    </p:extLst>
  </p:cSld>
  <p:clrMapOvr>
    <a:masterClrMapping/>
  </p:clrMapOvr>
  <p:hf hdr="0" ftr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 flipH="1">
            <a:off x="0" y="439068"/>
            <a:ext cx="12192000" cy="457200"/>
          </a:xfrm>
          <a:custGeom>
            <a:avLst/>
            <a:gdLst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100" h="374161">
                <a:moveTo>
                  <a:pt x="0" y="145561"/>
                </a:moveTo>
                <a:lnTo>
                  <a:pt x="0" y="374161"/>
                </a:lnTo>
                <a:cubicBezTo>
                  <a:pt x="122114" y="599017"/>
                  <a:pt x="204030" y="175847"/>
                  <a:pt x="341313" y="17585"/>
                </a:cubicBezTo>
                <a:cubicBezTo>
                  <a:pt x="480114" y="-87923"/>
                  <a:pt x="520312" y="60569"/>
                  <a:pt x="546100" y="57638"/>
                </a:cubicBezTo>
                <a:lnTo>
                  <a:pt x="546100" y="0"/>
                </a:lnTo>
                <a:cubicBezTo>
                  <a:pt x="372410" y="-378069"/>
                  <a:pt x="139559" y="506046"/>
                  <a:pt x="0" y="14556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50000">
                <a:schemeClr val="accent1">
                  <a:lumMod val="5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 flipH="1">
            <a:off x="0" y="457212"/>
            <a:ext cx="12192000" cy="692856"/>
          </a:xfrm>
          <a:custGeom>
            <a:avLst/>
            <a:gdLst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426915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58517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58517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177406 h 511514"/>
              <a:gd name="connsiteX1" fmla="*/ 0 w 546100"/>
              <a:gd name="connsiteY1" fmla="*/ 511514 h 511514"/>
              <a:gd name="connsiteX2" fmla="*/ 304906 w 546100"/>
              <a:gd name="connsiteY2" fmla="*/ 49430 h 511514"/>
              <a:gd name="connsiteX3" fmla="*/ 546100 w 546100"/>
              <a:gd name="connsiteY3" fmla="*/ 36730 h 511514"/>
              <a:gd name="connsiteX4" fmla="*/ 546100 w 546100"/>
              <a:gd name="connsiteY4" fmla="*/ 0 h 511514"/>
              <a:gd name="connsiteX5" fmla="*/ 0 w 546100"/>
              <a:gd name="connsiteY5" fmla="*/ 177406 h 511514"/>
              <a:gd name="connsiteX0" fmla="*/ 0 w 546100"/>
              <a:gd name="connsiteY0" fmla="*/ 177406 h 1875164"/>
              <a:gd name="connsiteX1" fmla="*/ 0 w 546100"/>
              <a:gd name="connsiteY1" fmla="*/ 511514 h 1875164"/>
              <a:gd name="connsiteX2" fmla="*/ 304906 w 546100"/>
              <a:gd name="connsiteY2" fmla="*/ 49430 h 1875164"/>
              <a:gd name="connsiteX3" fmla="*/ 546100 w 546100"/>
              <a:gd name="connsiteY3" fmla="*/ 36730 h 1875164"/>
              <a:gd name="connsiteX4" fmla="*/ 546100 w 546100"/>
              <a:gd name="connsiteY4" fmla="*/ 0 h 1875164"/>
              <a:gd name="connsiteX5" fmla="*/ 295804 w 546100"/>
              <a:gd name="connsiteY5" fmla="*/ 1875164 h 1875164"/>
              <a:gd name="connsiteX6" fmla="*/ 0 w 546100"/>
              <a:gd name="connsiteY6" fmla="*/ 177406 h 1875164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121009 h 595793"/>
              <a:gd name="connsiteX4" fmla="*/ 546100 w 546100"/>
              <a:gd name="connsiteY4" fmla="*/ 84279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121009 h 595793"/>
              <a:gd name="connsiteX4" fmla="*/ 546100 w 546100"/>
              <a:gd name="connsiteY4" fmla="*/ 84279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278165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6100" h="595793">
                <a:moveTo>
                  <a:pt x="0" y="261685"/>
                </a:moveTo>
                <a:lnTo>
                  <a:pt x="0" y="595793"/>
                </a:lnTo>
                <a:cubicBezTo>
                  <a:pt x="123631" y="609634"/>
                  <a:pt x="167623" y="291971"/>
                  <a:pt x="304906" y="133709"/>
                </a:cubicBezTo>
                <a:cubicBezTo>
                  <a:pt x="463427" y="-94891"/>
                  <a:pt x="520312" y="238959"/>
                  <a:pt x="546100" y="236028"/>
                </a:cubicBezTo>
                <a:cubicBezTo>
                  <a:pt x="546100" y="223785"/>
                  <a:pt x="546858" y="179937"/>
                  <a:pt x="546100" y="72882"/>
                </a:cubicBezTo>
                <a:cubicBezTo>
                  <a:pt x="521070" y="6688"/>
                  <a:pt x="420194" y="-155983"/>
                  <a:pt x="332211" y="0"/>
                </a:cubicBezTo>
                <a:cubicBezTo>
                  <a:pt x="241194" y="50637"/>
                  <a:pt x="84949" y="531100"/>
                  <a:pt x="0" y="261685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60000"/>
                  <a:lumOff val="40000"/>
                  <a:alpha val="21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 flipH="1">
            <a:off x="0" y="551344"/>
            <a:ext cx="12192000" cy="789425"/>
          </a:xfrm>
          <a:custGeom>
            <a:avLst/>
            <a:gdLst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426915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58517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58517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177406 h 511514"/>
              <a:gd name="connsiteX1" fmla="*/ 0 w 546100"/>
              <a:gd name="connsiteY1" fmla="*/ 511514 h 511514"/>
              <a:gd name="connsiteX2" fmla="*/ 304906 w 546100"/>
              <a:gd name="connsiteY2" fmla="*/ 49430 h 511514"/>
              <a:gd name="connsiteX3" fmla="*/ 546100 w 546100"/>
              <a:gd name="connsiteY3" fmla="*/ 36730 h 511514"/>
              <a:gd name="connsiteX4" fmla="*/ 546100 w 546100"/>
              <a:gd name="connsiteY4" fmla="*/ 0 h 511514"/>
              <a:gd name="connsiteX5" fmla="*/ 0 w 546100"/>
              <a:gd name="connsiteY5" fmla="*/ 177406 h 511514"/>
              <a:gd name="connsiteX0" fmla="*/ 0 w 546100"/>
              <a:gd name="connsiteY0" fmla="*/ 177406 h 1875164"/>
              <a:gd name="connsiteX1" fmla="*/ 0 w 546100"/>
              <a:gd name="connsiteY1" fmla="*/ 511514 h 1875164"/>
              <a:gd name="connsiteX2" fmla="*/ 304906 w 546100"/>
              <a:gd name="connsiteY2" fmla="*/ 49430 h 1875164"/>
              <a:gd name="connsiteX3" fmla="*/ 546100 w 546100"/>
              <a:gd name="connsiteY3" fmla="*/ 36730 h 1875164"/>
              <a:gd name="connsiteX4" fmla="*/ 546100 w 546100"/>
              <a:gd name="connsiteY4" fmla="*/ 0 h 1875164"/>
              <a:gd name="connsiteX5" fmla="*/ 295804 w 546100"/>
              <a:gd name="connsiteY5" fmla="*/ 1875164 h 1875164"/>
              <a:gd name="connsiteX6" fmla="*/ 0 w 546100"/>
              <a:gd name="connsiteY6" fmla="*/ 177406 h 1875164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121009 h 595793"/>
              <a:gd name="connsiteX4" fmla="*/ 546100 w 546100"/>
              <a:gd name="connsiteY4" fmla="*/ 84279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121009 h 595793"/>
              <a:gd name="connsiteX4" fmla="*/ 546100 w 546100"/>
              <a:gd name="connsiteY4" fmla="*/ 84279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278165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6100" h="595793">
                <a:moveTo>
                  <a:pt x="0" y="261685"/>
                </a:moveTo>
                <a:lnTo>
                  <a:pt x="0" y="595793"/>
                </a:lnTo>
                <a:cubicBezTo>
                  <a:pt x="123631" y="609634"/>
                  <a:pt x="167623" y="291971"/>
                  <a:pt x="304906" y="133709"/>
                </a:cubicBezTo>
                <a:cubicBezTo>
                  <a:pt x="463427" y="-94891"/>
                  <a:pt x="520312" y="238959"/>
                  <a:pt x="546100" y="236028"/>
                </a:cubicBezTo>
                <a:cubicBezTo>
                  <a:pt x="546100" y="223785"/>
                  <a:pt x="546858" y="179937"/>
                  <a:pt x="546100" y="72882"/>
                </a:cubicBezTo>
                <a:cubicBezTo>
                  <a:pt x="521070" y="6688"/>
                  <a:pt x="420194" y="-155983"/>
                  <a:pt x="332211" y="0"/>
                </a:cubicBezTo>
                <a:cubicBezTo>
                  <a:pt x="241194" y="50637"/>
                  <a:pt x="84949" y="531100"/>
                  <a:pt x="0" y="261685"/>
                </a:cubicBezTo>
                <a:close/>
              </a:path>
            </a:pathLst>
          </a:custGeom>
          <a:gradFill>
            <a:gsLst>
              <a:gs pos="77000">
                <a:schemeClr val="accent1">
                  <a:lumMod val="60000"/>
                  <a:lumOff val="40000"/>
                  <a:alpha val="12000"/>
                </a:schemeClr>
              </a:gs>
              <a:gs pos="50000">
                <a:schemeClr val="accent1"/>
              </a:gs>
              <a:gs pos="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5AEF8B4-ACE6-4120-9C58-0AD9D14F1F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2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493309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44406" y="6453337"/>
            <a:ext cx="22082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www.bia-bg.com</a:t>
            </a:r>
            <a:endParaRPr lang="bg-BG" sz="1400" dirty="0"/>
          </a:p>
        </p:txBody>
      </p:sp>
      <p:pic>
        <p:nvPicPr>
          <p:cNvPr id="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29973838"/>
      </p:ext>
    </p:extLst>
  </p:cSld>
  <p:clrMapOvr>
    <a:masterClrMapping/>
  </p:clrMapOvr>
  <p:hf hdr="0" ftr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407701" y="44624"/>
            <a:ext cx="8736971" cy="836712"/>
          </a:xfrm>
          <a:noFill/>
          <a:ln>
            <a:noFill/>
          </a:ln>
        </p:spPr>
        <p:txBody>
          <a:bodyPr>
            <a:normAutofit/>
          </a:bodyPr>
          <a:lstStyle>
            <a:lvl1pPr algn="ctr">
              <a:defRPr sz="3200" b="1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-48683" y="-2"/>
            <a:ext cx="2676635" cy="6863757"/>
          </a:xfrm>
          <a:prstGeom prst="rect">
            <a:avLst/>
          </a:prstGeom>
          <a:blipFill dpi="0" rotWithShape="1">
            <a:blip r:embed="rId2" cstate="email">
              <a:alphaModFix amt="6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/>
            <a:stretch>
              <a:fillRect l="-73356" r="-27467"/>
            </a:stretch>
          </a:blip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198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en-US" sz="3200" kern="0" dirty="0"/>
          </a:p>
        </p:txBody>
      </p:sp>
      <p:sp>
        <p:nvSpPr>
          <p:cNvPr id="22" name="Flowchart: Delay 21"/>
          <p:cNvSpPr/>
          <p:nvPr/>
        </p:nvSpPr>
        <p:spPr bwMode="auto">
          <a:xfrm rot="10800000">
            <a:off x="1997952" y="2997384"/>
            <a:ext cx="1200000" cy="3860616"/>
          </a:xfrm>
          <a:prstGeom prst="flowChartDelay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871531" y="21628"/>
            <a:ext cx="1728000" cy="6840000"/>
            <a:chOff x="1006004" y="0"/>
            <a:chExt cx="901699" cy="6863756"/>
          </a:xfrm>
        </p:grpSpPr>
        <p:sp>
          <p:nvSpPr>
            <p:cNvPr id="16" name="Freeform 15"/>
            <p:cNvSpPr/>
            <p:nvPr userDrawn="1"/>
          </p:nvSpPr>
          <p:spPr>
            <a:xfrm rot="16200000" flipH="1">
              <a:off x="-2197274" y="3203278"/>
              <a:ext cx="6863756" cy="457200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100" h="374161">
                  <a:moveTo>
                    <a:pt x="0" y="145561"/>
                  </a:moveTo>
                  <a:lnTo>
                    <a:pt x="0" y="374161"/>
                  </a:lnTo>
                  <a:cubicBezTo>
                    <a:pt x="122114" y="599017"/>
                    <a:pt x="204030" y="175847"/>
                    <a:pt x="341313" y="17585"/>
                  </a:cubicBezTo>
                  <a:cubicBezTo>
                    <a:pt x="480114" y="-87923"/>
                    <a:pt x="520312" y="60569"/>
                    <a:pt x="546100" y="57638"/>
                  </a:cubicBezTo>
                  <a:lnTo>
                    <a:pt x="546100" y="0"/>
                  </a:lnTo>
                  <a:cubicBezTo>
                    <a:pt x="372410" y="-378069"/>
                    <a:pt x="139559" y="506046"/>
                    <a:pt x="0" y="14556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50000"/>
                  </a:schemeClr>
                </a:gs>
                <a:gs pos="50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Freeform 16"/>
            <p:cNvSpPr/>
            <p:nvPr userDrawn="1"/>
          </p:nvSpPr>
          <p:spPr>
            <a:xfrm rot="16200000" flipH="1">
              <a:off x="-2061302" y="3085450"/>
              <a:ext cx="6863756" cy="692856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60000"/>
                    <a:lumOff val="40000"/>
                    <a:alpha val="21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Freeform 17"/>
            <p:cNvSpPr/>
            <p:nvPr userDrawn="1"/>
          </p:nvSpPr>
          <p:spPr>
            <a:xfrm rot="16200000" flipH="1">
              <a:off x="-1918887" y="3037165"/>
              <a:ext cx="6863756" cy="789425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77000">
                  <a:schemeClr val="accent1">
                    <a:lumMod val="60000"/>
                    <a:lumOff val="40000"/>
                    <a:alpha val="12000"/>
                  </a:schemeClr>
                </a:gs>
                <a:gs pos="50000">
                  <a:schemeClr val="accent1"/>
                </a:gs>
                <a:gs pos="0">
                  <a:schemeClr val="accent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1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6772074"/>
      </p:ext>
    </p:extLst>
  </p:cSld>
  <p:clrMapOvr>
    <a:masterClrMapping/>
  </p:clrMapOvr>
  <p:hf hdr="0" ftr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599533" y="44624"/>
            <a:ext cx="8545139" cy="836712"/>
          </a:xfrm>
          <a:noFill/>
          <a:ln>
            <a:noFill/>
          </a:ln>
        </p:spPr>
        <p:txBody>
          <a:bodyPr>
            <a:normAutofit/>
          </a:bodyPr>
          <a:lstStyle>
            <a:lvl1pPr algn="ctr">
              <a:defRPr sz="3200" b="1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-48683" y="-2"/>
            <a:ext cx="2676635" cy="686375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198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en-US" sz="3200" kern="0" dirty="0"/>
          </a:p>
        </p:txBody>
      </p:sp>
      <p:sp>
        <p:nvSpPr>
          <p:cNvPr id="16" name="Flowchart: Delay 15"/>
          <p:cNvSpPr/>
          <p:nvPr/>
        </p:nvSpPr>
        <p:spPr bwMode="auto">
          <a:xfrm rot="10800000">
            <a:off x="1997952" y="2997384"/>
            <a:ext cx="1200000" cy="3860616"/>
          </a:xfrm>
          <a:prstGeom prst="flowChartDelay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871531" y="21629"/>
            <a:ext cx="1728000" cy="6842127"/>
            <a:chOff x="1006004" y="0"/>
            <a:chExt cx="901699" cy="6863756"/>
          </a:xfrm>
        </p:grpSpPr>
        <p:sp>
          <p:nvSpPr>
            <p:cNvPr id="18" name="Freeform 17"/>
            <p:cNvSpPr/>
            <p:nvPr userDrawn="1"/>
          </p:nvSpPr>
          <p:spPr>
            <a:xfrm rot="16200000" flipH="1">
              <a:off x="-2197274" y="3203278"/>
              <a:ext cx="6863756" cy="457200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100" h="374161">
                  <a:moveTo>
                    <a:pt x="0" y="145561"/>
                  </a:moveTo>
                  <a:lnTo>
                    <a:pt x="0" y="374161"/>
                  </a:lnTo>
                  <a:cubicBezTo>
                    <a:pt x="122114" y="599017"/>
                    <a:pt x="204030" y="175847"/>
                    <a:pt x="341313" y="17585"/>
                  </a:cubicBezTo>
                  <a:cubicBezTo>
                    <a:pt x="480114" y="-87923"/>
                    <a:pt x="520312" y="60569"/>
                    <a:pt x="546100" y="57638"/>
                  </a:cubicBezTo>
                  <a:lnTo>
                    <a:pt x="546100" y="0"/>
                  </a:lnTo>
                  <a:cubicBezTo>
                    <a:pt x="372410" y="-378069"/>
                    <a:pt x="139559" y="506046"/>
                    <a:pt x="0" y="14556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50000"/>
                  </a:schemeClr>
                </a:gs>
                <a:gs pos="50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reeform 18"/>
            <p:cNvSpPr/>
            <p:nvPr userDrawn="1"/>
          </p:nvSpPr>
          <p:spPr>
            <a:xfrm rot="16200000" flipH="1">
              <a:off x="-2061302" y="3085450"/>
              <a:ext cx="6863756" cy="692856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60000"/>
                    <a:lumOff val="40000"/>
                    <a:alpha val="21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reeform 19"/>
            <p:cNvSpPr/>
            <p:nvPr userDrawn="1"/>
          </p:nvSpPr>
          <p:spPr>
            <a:xfrm rot="16200000" flipH="1">
              <a:off x="-1918887" y="3037165"/>
              <a:ext cx="6863756" cy="789425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77000">
                  <a:schemeClr val="accent1">
                    <a:lumMod val="60000"/>
                    <a:lumOff val="40000"/>
                    <a:alpha val="12000"/>
                  </a:schemeClr>
                </a:gs>
                <a:gs pos="50000">
                  <a:schemeClr val="accent1"/>
                </a:gs>
                <a:gs pos="0">
                  <a:schemeClr val="accent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597" y="260648"/>
            <a:ext cx="1915967" cy="3312368"/>
          </a:xfrm>
          <a:prstGeom prst="rect">
            <a:avLst/>
          </a:prstGeom>
        </p:spPr>
      </p:pic>
      <p:pic>
        <p:nvPicPr>
          <p:cNvPr id="12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64683088"/>
      </p:ext>
    </p:extLst>
  </p:cSld>
  <p:clrMapOvr>
    <a:masterClrMapping/>
  </p:clrMapOvr>
  <p:hf hdr="0" ftr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599533" y="44624"/>
            <a:ext cx="8545139" cy="836712"/>
          </a:xfrm>
          <a:noFill/>
          <a:ln>
            <a:noFill/>
          </a:ln>
        </p:spPr>
        <p:txBody>
          <a:bodyPr>
            <a:normAutofit/>
          </a:bodyPr>
          <a:lstStyle>
            <a:lvl1pPr algn="ctr">
              <a:defRPr sz="3200" b="1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-48683" y="-2"/>
            <a:ext cx="2676635" cy="686375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198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en-US" sz="3200" kern="0" dirty="0"/>
          </a:p>
        </p:txBody>
      </p:sp>
      <p:sp>
        <p:nvSpPr>
          <p:cNvPr id="16" name="Flowchart: Delay 15"/>
          <p:cNvSpPr/>
          <p:nvPr/>
        </p:nvSpPr>
        <p:spPr bwMode="auto">
          <a:xfrm rot="10800000">
            <a:off x="1997952" y="2997384"/>
            <a:ext cx="1200000" cy="3860616"/>
          </a:xfrm>
          <a:prstGeom prst="flowChartDelay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871531" y="21629"/>
            <a:ext cx="1728000" cy="6842127"/>
            <a:chOff x="1006004" y="0"/>
            <a:chExt cx="901699" cy="6863756"/>
          </a:xfrm>
        </p:grpSpPr>
        <p:sp>
          <p:nvSpPr>
            <p:cNvPr id="18" name="Freeform 17"/>
            <p:cNvSpPr/>
            <p:nvPr userDrawn="1"/>
          </p:nvSpPr>
          <p:spPr>
            <a:xfrm rot="16200000" flipH="1">
              <a:off x="-2197274" y="3203278"/>
              <a:ext cx="6863756" cy="457200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100" h="374161">
                  <a:moveTo>
                    <a:pt x="0" y="145561"/>
                  </a:moveTo>
                  <a:lnTo>
                    <a:pt x="0" y="374161"/>
                  </a:lnTo>
                  <a:cubicBezTo>
                    <a:pt x="122114" y="599017"/>
                    <a:pt x="204030" y="175847"/>
                    <a:pt x="341313" y="17585"/>
                  </a:cubicBezTo>
                  <a:cubicBezTo>
                    <a:pt x="480114" y="-87923"/>
                    <a:pt x="520312" y="60569"/>
                    <a:pt x="546100" y="57638"/>
                  </a:cubicBezTo>
                  <a:lnTo>
                    <a:pt x="546100" y="0"/>
                  </a:lnTo>
                  <a:cubicBezTo>
                    <a:pt x="372410" y="-378069"/>
                    <a:pt x="139559" y="506046"/>
                    <a:pt x="0" y="14556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50000"/>
                  </a:schemeClr>
                </a:gs>
                <a:gs pos="50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reeform 18"/>
            <p:cNvSpPr/>
            <p:nvPr userDrawn="1"/>
          </p:nvSpPr>
          <p:spPr>
            <a:xfrm rot="16200000" flipH="1">
              <a:off x="-2061302" y="3085450"/>
              <a:ext cx="6863756" cy="692856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60000"/>
                    <a:lumOff val="40000"/>
                    <a:alpha val="21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reeform 19"/>
            <p:cNvSpPr/>
            <p:nvPr userDrawn="1"/>
          </p:nvSpPr>
          <p:spPr>
            <a:xfrm rot="16200000" flipH="1">
              <a:off x="-1918887" y="3037165"/>
              <a:ext cx="6863756" cy="789425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77000">
                  <a:schemeClr val="accent1">
                    <a:lumMod val="60000"/>
                    <a:lumOff val="40000"/>
                    <a:alpha val="12000"/>
                  </a:schemeClr>
                </a:gs>
                <a:gs pos="50000">
                  <a:schemeClr val="accent1"/>
                </a:gs>
                <a:gs pos="0">
                  <a:schemeClr val="accent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810068">
            <a:off x="318624" y="596582"/>
            <a:ext cx="1514080" cy="2283637"/>
          </a:xfrm>
          <a:prstGeom prst="rect">
            <a:avLst/>
          </a:prstGeom>
        </p:spPr>
      </p:pic>
      <p:pic>
        <p:nvPicPr>
          <p:cNvPr id="12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54753105"/>
      </p:ext>
    </p:extLst>
  </p:cSld>
  <p:clrMapOvr>
    <a:masterClrMapping/>
  </p:clrMapOvr>
  <p:hf hdr="0" ftr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599533" y="44624"/>
            <a:ext cx="8545139" cy="836712"/>
          </a:xfrm>
          <a:noFill/>
          <a:ln>
            <a:noFill/>
          </a:ln>
        </p:spPr>
        <p:txBody>
          <a:bodyPr>
            <a:normAutofit/>
          </a:bodyPr>
          <a:lstStyle>
            <a:lvl1pPr algn="ctr">
              <a:defRPr sz="3200" b="1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-48683" y="-2"/>
            <a:ext cx="2676635" cy="686375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198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en-US" sz="3200" kern="0" dirty="0"/>
          </a:p>
        </p:txBody>
      </p:sp>
      <p:sp>
        <p:nvSpPr>
          <p:cNvPr id="16" name="Flowchart: Delay 15"/>
          <p:cNvSpPr/>
          <p:nvPr/>
        </p:nvSpPr>
        <p:spPr bwMode="auto">
          <a:xfrm rot="10800000">
            <a:off x="1997952" y="2997384"/>
            <a:ext cx="1200000" cy="3860616"/>
          </a:xfrm>
          <a:prstGeom prst="flowChartDelay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871531" y="21629"/>
            <a:ext cx="1728000" cy="6842127"/>
            <a:chOff x="1006004" y="0"/>
            <a:chExt cx="901699" cy="6863756"/>
          </a:xfrm>
        </p:grpSpPr>
        <p:sp>
          <p:nvSpPr>
            <p:cNvPr id="18" name="Freeform 17"/>
            <p:cNvSpPr/>
            <p:nvPr userDrawn="1"/>
          </p:nvSpPr>
          <p:spPr>
            <a:xfrm rot="16200000" flipH="1">
              <a:off x="-2197274" y="3203278"/>
              <a:ext cx="6863756" cy="457200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100" h="374161">
                  <a:moveTo>
                    <a:pt x="0" y="145561"/>
                  </a:moveTo>
                  <a:lnTo>
                    <a:pt x="0" y="374161"/>
                  </a:lnTo>
                  <a:cubicBezTo>
                    <a:pt x="122114" y="599017"/>
                    <a:pt x="204030" y="175847"/>
                    <a:pt x="341313" y="17585"/>
                  </a:cubicBezTo>
                  <a:cubicBezTo>
                    <a:pt x="480114" y="-87923"/>
                    <a:pt x="520312" y="60569"/>
                    <a:pt x="546100" y="57638"/>
                  </a:cubicBezTo>
                  <a:lnTo>
                    <a:pt x="546100" y="0"/>
                  </a:lnTo>
                  <a:cubicBezTo>
                    <a:pt x="372410" y="-378069"/>
                    <a:pt x="139559" y="506046"/>
                    <a:pt x="0" y="14556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50000"/>
                  </a:schemeClr>
                </a:gs>
                <a:gs pos="50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reeform 18"/>
            <p:cNvSpPr/>
            <p:nvPr userDrawn="1"/>
          </p:nvSpPr>
          <p:spPr>
            <a:xfrm rot="16200000" flipH="1">
              <a:off x="-2061302" y="3085450"/>
              <a:ext cx="6863756" cy="692856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60000"/>
                    <a:lumOff val="40000"/>
                    <a:alpha val="21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reeform 19"/>
            <p:cNvSpPr/>
            <p:nvPr userDrawn="1"/>
          </p:nvSpPr>
          <p:spPr>
            <a:xfrm rot="16200000" flipH="1">
              <a:off x="-1918887" y="3037165"/>
              <a:ext cx="6863756" cy="789425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77000">
                  <a:schemeClr val="accent1">
                    <a:lumMod val="60000"/>
                    <a:lumOff val="40000"/>
                    <a:alpha val="12000"/>
                  </a:schemeClr>
                </a:gs>
                <a:gs pos="50000">
                  <a:schemeClr val="accent1"/>
                </a:gs>
                <a:gs pos="0">
                  <a:schemeClr val="accent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1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28" y="316898"/>
            <a:ext cx="2284248" cy="21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56360"/>
      </p:ext>
    </p:extLst>
  </p:cSld>
  <p:clrMapOvr>
    <a:masterClrMapping/>
  </p:clrMapOvr>
  <p:hf hdr="0" ftr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-24680" y="-27386"/>
            <a:ext cx="12240000" cy="69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3692624"/>
            <a:ext cx="7200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188650"/>
            <a:ext cx="1728000" cy="104538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33938"/>
            <a:ext cx="12290730" cy="69185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711" y="4882531"/>
            <a:ext cx="2789625" cy="126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76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85967" y="4725143"/>
            <a:ext cx="2430713" cy="2175747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1541" y="5497694"/>
            <a:ext cx="1186130" cy="12961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4914" y="4509120"/>
            <a:ext cx="2304256" cy="8640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4685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-24680" y="-27386"/>
            <a:ext cx="12240000" cy="69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4312" y="3861048"/>
            <a:ext cx="2622702" cy="286596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33938"/>
            <a:ext cx="12290730" cy="69185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2911578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5445224"/>
            <a:ext cx="7200000" cy="1281784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567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85967" y="4725143"/>
            <a:ext cx="2430713" cy="2175747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Title Placeholder 1"/>
          <p:cNvSpPr txBox="1">
            <a:spLocks/>
          </p:cNvSpPr>
          <p:nvPr userDrawn="1"/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1541" y="5497694"/>
            <a:ext cx="1186130" cy="12961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4914" y="4509120"/>
            <a:ext cx="2304256" cy="8640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3509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4232" y="3238734"/>
            <a:ext cx="3816424" cy="325683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27386"/>
            <a:ext cx="12239998" cy="69193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3692624"/>
            <a:ext cx="7200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970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96400" y="4725143"/>
            <a:ext cx="2502721" cy="2175747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Title Placeholder 1"/>
          <p:cNvSpPr txBox="1">
            <a:spLocks/>
          </p:cNvSpPr>
          <p:nvPr userDrawn="1"/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954" y="4941168"/>
            <a:ext cx="1856372" cy="15841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4914" y="4509120"/>
            <a:ext cx="2304256" cy="8640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6896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3692624"/>
            <a:ext cx="7200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8994" y="3692625"/>
            <a:ext cx="4087514" cy="31392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59" y="188640"/>
            <a:ext cx="2075887" cy="8953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/>
          <p:cNvSpPr/>
          <p:nvPr userDrawn="1"/>
        </p:nvSpPr>
        <p:spPr>
          <a:xfrm>
            <a:off x="576641" y="1146230"/>
            <a:ext cx="1593321" cy="3385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www.bia-bg.com</a:t>
            </a:r>
            <a:endParaRPr lang="bg-BG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46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7711" y="5373216"/>
            <a:ext cx="1968969" cy="15121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3378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2553" y="5443361"/>
            <a:ext cx="1676568" cy="145752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Title Placeholder 1"/>
          <p:cNvSpPr txBox="1">
            <a:spLocks/>
          </p:cNvSpPr>
          <p:nvPr userDrawn="1"/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20536" y="5443361"/>
            <a:ext cx="1296144" cy="145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71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41601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431371" y="155679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31371" y="191683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431371" y="227687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431371" y="263691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31371" y="299695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31371" y="335699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431371" y="371703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431371" y="407707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431371" y="443711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31371" y="479715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431371" y="515719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31371" y="551723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6309320"/>
            <a:ext cx="10032437" cy="548680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128129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431371" y="1412776"/>
            <a:ext cx="11233248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31371" y="1916832"/>
            <a:ext cx="11233248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600"/>
              </a:spcBef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309320"/>
            <a:ext cx="10032437" cy="548680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226102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431371" y="1412776"/>
            <a:ext cx="5520000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31371" y="1916832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spcBef>
                <a:spcPts val="600"/>
              </a:spcBef>
              <a:buSzPct val="90000"/>
              <a:buFontTx/>
              <a:buBlip>
                <a:blip r:embed="rId4"/>
              </a:buBlip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288021" y="1412776"/>
            <a:ext cx="5520000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6288021" y="1916832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spcBef>
                <a:spcPts val="600"/>
              </a:spcBef>
              <a:buSzPct val="90000"/>
              <a:buFontTx/>
              <a:buBlip>
                <a:blip r:embed="rId4"/>
              </a:buBlip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6309320"/>
            <a:ext cx="10032437" cy="548680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87955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2279576" y="155679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2279576" y="191683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2279576" y="227687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2279576" y="263691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279576" y="299695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279576" y="335699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2279576" y="371703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2279576" y="407707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279576" y="443711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2279576" y="479715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2279576" y="515719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2279576" y="551723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919536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1919536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>
          <a:xfrm>
            <a:off x="1919536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1" name="Rectangle 30"/>
          <p:cNvSpPr/>
          <p:nvPr userDrawn="1"/>
        </p:nvSpPr>
        <p:spPr>
          <a:xfrm>
            <a:off x="1919536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2" name="Rectangle 31"/>
          <p:cNvSpPr/>
          <p:nvPr userDrawn="1"/>
        </p:nvSpPr>
        <p:spPr>
          <a:xfrm>
            <a:off x="1919536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>
          <a:xfrm>
            <a:off x="1919536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4" name="Rectangle 33"/>
          <p:cNvSpPr/>
          <p:nvPr userDrawn="1"/>
        </p:nvSpPr>
        <p:spPr>
          <a:xfrm>
            <a:off x="1919536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5" name="Rectangle 34"/>
          <p:cNvSpPr/>
          <p:nvPr userDrawn="1"/>
        </p:nvSpPr>
        <p:spPr>
          <a:xfrm>
            <a:off x="1919536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1919536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7" name="Rectangle 36"/>
          <p:cNvSpPr/>
          <p:nvPr userDrawn="1"/>
        </p:nvSpPr>
        <p:spPr>
          <a:xfrm>
            <a:off x="1919536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1919536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9" name="Rectangle 38"/>
          <p:cNvSpPr/>
          <p:nvPr userDrawn="1"/>
        </p:nvSpPr>
        <p:spPr>
          <a:xfrm>
            <a:off x="1919536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0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42" name="Rectangle 41"/>
          <p:cNvSpPr/>
          <p:nvPr userDrawn="1"/>
        </p:nvSpPr>
        <p:spPr>
          <a:xfrm>
            <a:off x="0" y="6309320"/>
            <a:ext cx="10032437" cy="548680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105532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27384"/>
            <a:ext cx="12192000" cy="6912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7" y="-41130"/>
            <a:ext cx="5402658" cy="347013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1679509" y="15567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679509" y="19168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679509" y="22768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679509" y="26369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679509" y="29969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679509" y="33569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679509" y="37170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1679509" y="40770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679509" y="44371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679509" y="47971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679509" y="51571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1679509" y="55172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1199456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99456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99456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1199456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1199456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1199456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1199456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6" name="Rectangle 25"/>
          <p:cNvSpPr/>
          <p:nvPr userDrawn="1"/>
        </p:nvSpPr>
        <p:spPr>
          <a:xfrm>
            <a:off x="1199456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7" name="Rectangle 26"/>
          <p:cNvSpPr/>
          <p:nvPr userDrawn="1"/>
        </p:nvSpPr>
        <p:spPr>
          <a:xfrm>
            <a:off x="1199456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1199456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1199456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>
          <a:xfrm>
            <a:off x="1199456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00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309320"/>
            <a:ext cx="10032437" cy="548680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 userDrawn="1">
            <p:extLst/>
          </p:nvPr>
        </p:nvGraphicFramePr>
        <p:xfrm>
          <a:off x="623391" y="1397000"/>
          <a:ext cx="11041227" cy="4445000"/>
        </p:xfrm>
        <a:graphic>
          <a:graphicData uri="http://schemas.openxmlformats.org/drawingml/2006/table">
            <a:tbl>
              <a:tblPr first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648405"/>
                <a:gridCol w="3648405"/>
                <a:gridCol w="374441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61424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57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6309320"/>
            <a:ext cx="9648395" cy="548681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7687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>
            <a:normAutofit/>
          </a:bodyPr>
          <a:lstStyle>
            <a:lvl1pPr algn="l">
              <a:defRPr sz="3200" b="1" cap="all">
                <a:solidFill>
                  <a:srgbClr val="00466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283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23317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23317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6467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4214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53976"/>
            <a:ext cx="5386917" cy="4167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214214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853976"/>
            <a:ext cx="5389033" cy="4167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1238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6307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4624"/>
            <a:ext cx="8798767" cy="923702"/>
          </a:xfrm>
        </p:spPr>
        <p:txBody>
          <a:bodyPr anchor="b"/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268760"/>
            <a:ext cx="6815667" cy="47133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29108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0016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rgbClr val="00466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268760"/>
            <a:ext cx="7315200" cy="3458815"/>
          </a:xfrm>
        </p:spPr>
        <p:txBody>
          <a:bodyPr/>
          <a:lstStyle>
            <a:lvl1pPr marL="0" indent="0">
              <a:buNone/>
              <a:defRPr sz="3200">
                <a:solidFill>
                  <a:srgbClr val="00466E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39983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Контейнер за долния колонтитул 4"/>
          <p:cNvSpPr txBox="1">
            <a:spLocks/>
          </p:cNvSpPr>
          <p:nvPr userDrawn="1"/>
        </p:nvSpPr>
        <p:spPr>
          <a:xfrm>
            <a:off x="10368242" y="6505775"/>
            <a:ext cx="1412132" cy="18305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chemeClr val="bg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00" dirty="0" smtClean="0">
              <a:solidFill>
                <a:schemeClr val="bg1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384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27384"/>
            <a:ext cx="12192000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35867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Delay 12"/>
          <p:cNvSpPr/>
          <p:nvPr userDrawn="1"/>
        </p:nvSpPr>
        <p:spPr>
          <a:xfrm>
            <a:off x="14038" y="0"/>
            <a:ext cx="3675646" cy="6859958"/>
          </a:xfrm>
          <a:prstGeom prst="flowChartDelay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4" name="Flowchart: Delay 13"/>
          <p:cNvSpPr/>
          <p:nvPr userDrawn="1"/>
        </p:nvSpPr>
        <p:spPr>
          <a:xfrm>
            <a:off x="-16042" y="0"/>
            <a:ext cx="3675646" cy="6859958"/>
          </a:xfrm>
          <a:prstGeom prst="flowChartDelay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5" name="Title 1"/>
          <p:cNvSpPr txBox="1">
            <a:spLocks/>
          </p:cNvSpPr>
          <p:nvPr userDrawn="1"/>
        </p:nvSpPr>
        <p:spPr>
          <a:xfrm>
            <a:off x="335360" y="2717045"/>
            <a:ext cx="3324244" cy="108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Click to edit Master title style</a:t>
            </a:r>
            <a:endParaRPr lang="bg-BG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343419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440" y="6453336"/>
            <a:ext cx="1924061" cy="3249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Flowchart: Delay 12"/>
          <p:cNvSpPr/>
          <p:nvPr userDrawn="1"/>
        </p:nvSpPr>
        <p:spPr>
          <a:xfrm>
            <a:off x="14038" y="0"/>
            <a:ext cx="3303730" cy="6859958"/>
          </a:xfrm>
          <a:prstGeom prst="flowChartDelay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4" name="Flowchart: Delay 13"/>
          <p:cNvSpPr/>
          <p:nvPr userDrawn="1"/>
        </p:nvSpPr>
        <p:spPr>
          <a:xfrm>
            <a:off x="-16042" y="0"/>
            <a:ext cx="3303730" cy="6859958"/>
          </a:xfrm>
          <a:prstGeom prst="flowChartDelay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038" y="0"/>
            <a:ext cx="3273650" cy="6859958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3503613" y="0"/>
            <a:ext cx="8582025" cy="6859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60611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Delay 12"/>
          <p:cNvSpPr/>
          <p:nvPr userDrawn="1"/>
        </p:nvSpPr>
        <p:spPr>
          <a:xfrm>
            <a:off x="14038" y="0"/>
            <a:ext cx="3303730" cy="6859958"/>
          </a:xfrm>
          <a:prstGeom prst="flowChartDelay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4" name="Flowchart: Delay 13"/>
          <p:cNvSpPr/>
          <p:nvPr userDrawn="1"/>
        </p:nvSpPr>
        <p:spPr>
          <a:xfrm>
            <a:off x="-16042" y="0"/>
            <a:ext cx="3303730" cy="6859958"/>
          </a:xfrm>
          <a:prstGeom prst="flowChartDelay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038" y="0"/>
            <a:ext cx="3273650" cy="6859958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440" y="6453336"/>
            <a:ext cx="1924061" cy="3249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3204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6712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3/20/2018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440" y="6453336"/>
            <a:ext cx="1924061" cy="3249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496985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24680" y="-27386"/>
            <a:ext cx="12240000" cy="69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3692624"/>
            <a:ext cx="7200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188650"/>
            <a:ext cx="1728000" cy="104538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33938"/>
            <a:ext cx="12290730" cy="69185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711" y="4882531"/>
            <a:ext cx="2789625" cy="126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93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4914" y="4509120"/>
            <a:ext cx="2304256" cy="8640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4"/>
          </a:xfrm>
        </p:spPr>
        <p:txBody>
          <a:bodyPr>
            <a:normAutofit/>
          </a:bodyPr>
          <a:lstStyle>
            <a:lvl1pPr>
              <a:defRPr sz="1800">
                <a:latin typeface="Arial Narrow" panose="020B0606020202030204" pitchFamily="34" charset="0"/>
              </a:defRPr>
            </a:lvl1pPr>
            <a:lvl2pPr>
              <a:defRPr sz="1800">
                <a:latin typeface="Arial Narrow" panose="020B0606020202030204" pitchFamily="34" charset="0"/>
              </a:defRPr>
            </a:lvl2pPr>
            <a:lvl3pPr>
              <a:defRPr sz="1800">
                <a:latin typeface="Arial Narrow" panose="020B0606020202030204" pitchFamily="34" charset="0"/>
              </a:defRPr>
            </a:lvl3pPr>
            <a:lvl4pPr>
              <a:defRPr sz="1800">
                <a:latin typeface="Arial Narrow" panose="020B0606020202030204" pitchFamily="34" charset="0"/>
              </a:defRPr>
            </a:lvl4pPr>
            <a:lvl5pPr>
              <a:defRPr sz="1800"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5842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27386"/>
            <a:ext cx="12239998" cy="69193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360" y="2132857"/>
            <a:ext cx="6912768" cy="3017784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79425" y="4149725"/>
            <a:ext cx="5400675" cy="2374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71450" indent="0">
              <a:buNone/>
              <a:defRPr>
                <a:solidFill>
                  <a:schemeClr val="bg1"/>
                </a:solidFill>
              </a:defRPr>
            </a:lvl2pPr>
            <a:lvl3pPr marL="450850" indent="0">
              <a:buNone/>
              <a:defRPr>
                <a:solidFill>
                  <a:schemeClr val="bg1"/>
                </a:solidFill>
              </a:defRPr>
            </a:lvl3pPr>
            <a:lvl4pPr marL="627063" indent="0">
              <a:buNone/>
              <a:defRPr>
                <a:solidFill>
                  <a:schemeClr val="bg1"/>
                </a:solidFill>
              </a:defRPr>
            </a:lvl4pPr>
            <a:lvl5pPr marL="804863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746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4232" y="3238734"/>
            <a:ext cx="3816424" cy="325683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27386"/>
            <a:ext cx="12239998" cy="69193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3017784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5445224"/>
            <a:ext cx="7200000" cy="1152128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026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96400" y="4725143"/>
            <a:ext cx="2502721" cy="2175747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954" y="4941168"/>
            <a:ext cx="1856372" cy="15841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4914" y="4509120"/>
            <a:ext cx="2304256" cy="8640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4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2866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24680" y="-27386"/>
            <a:ext cx="12240000" cy="69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4312" y="3861048"/>
            <a:ext cx="2622702" cy="286596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33938"/>
            <a:ext cx="12290730" cy="69185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3240359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5661248"/>
            <a:ext cx="7200000" cy="1065760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5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27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85967" y="4725143"/>
            <a:ext cx="2430713" cy="2175747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1541" y="5497694"/>
            <a:ext cx="1186130" cy="12961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4914" y="4509120"/>
            <a:ext cx="2304256" cy="8640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4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197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312372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5517232"/>
            <a:ext cx="7200000" cy="1080120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8994" y="3692625"/>
            <a:ext cx="4087514" cy="31392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317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7711" y="5373216"/>
            <a:ext cx="1968969" cy="15121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4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3682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312372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5517232"/>
            <a:ext cx="7200000" cy="1080120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6241" y="3004482"/>
            <a:ext cx="3983888" cy="39035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320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2553" y="5443361"/>
            <a:ext cx="1676568" cy="145752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4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4213" y="5589240"/>
            <a:ext cx="1345915" cy="131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75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0738977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371" y="155679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1371" y="191683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1371" y="227687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1371" y="263691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1371" y="299695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1371" y="335699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1371" y="371703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1371" y="407707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31371" y="443711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31371" y="479715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31371" y="515719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31371" y="551723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9" name="Rectangle 18"/>
          <p:cNvSpPr/>
          <p:nvPr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327519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371" y="1412776"/>
            <a:ext cx="11233248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1371" y="1916832"/>
            <a:ext cx="11233248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600"/>
              </a:spcBef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8" name="Rectangle 7"/>
          <p:cNvSpPr/>
          <p:nvPr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167536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371" y="1412776"/>
            <a:ext cx="5520000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1371" y="1916832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spcBef>
                <a:spcPts val="600"/>
              </a:spcBef>
              <a:buSzPct val="90000"/>
              <a:buFontTx/>
              <a:buBlip>
                <a:blip r:embed="rId4"/>
              </a:buBlip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7" name="Rectangle 6"/>
          <p:cNvSpPr/>
          <p:nvPr/>
        </p:nvSpPr>
        <p:spPr>
          <a:xfrm>
            <a:off x="6288021" y="1412776"/>
            <a:ext cx="5520000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88021" y="1916832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spcBef>
                <a:spcPts val="600"/>
              </a:spcBef>
              <a:buSzPct val="90000"/>
              <a:buFontTx/>
              <a:buBlip>
                <a:blip r:embed="rId4"/>
              </a:buBlip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78292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79576" y="155679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79576" y="191683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79576" y="227687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79576" y="263691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79576" y="299695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79576" y="335699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79576" y="371703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79576" y="407707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79576" y="443711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79576" y="479715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79576" y="515719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79576" y="551723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883560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883560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883560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883560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883560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883560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883560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883560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883560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883560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83560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883560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0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42" name="Rectangle 41"/>
          <p:cNvSpPr/>
          <p:nvPr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81293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27384"/>
            <a:ext cx="12192000" cy="6912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7" y="-41130"/>
            <a:ext cx="5402658" cy="347013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79509" y="15567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79509" y="19168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79509" y="22768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79509" y="26369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79509" y="29969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79509" y="33569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79509" y="37170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79509" y="40770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79509" y="44371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679509" y="47971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679509" y="51571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679509" y="55172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199456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99456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99456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99456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99456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199456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199456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99456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199456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99456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99456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199456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66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623391" y="1397000"/>
          <a:ext cx="11041227" cy="4445000"/>
        </p:xfrm>
        <a:graphic>
          <a:graphicData uri="http://schemas.openxmlformats.org/drawingml/2006/table">
            <a:tbl>
              <a:tblPr first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648405"/>
                <a:gridCol w="3648405"/>
                <a:gridCol w="374441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61424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293286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4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sp>
        <p:nvSpPr>
          <p:cNvPr id="7" name="Rectangle 6"/>
          <p:cNvSpPr/>
          <p:nvPr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130515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>
            <a:normAutofit/>
          </a:bodyPr>
          <a:lstStyle>
            <a:lvl1pPr algn="l">
              <a:defRPr sz="3200" b="1" cap="all">
                <a:solidFill>
                  <a:srgbClr val="00466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547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12776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12776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8286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4214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53976"/>
            <a:ext cx="5386917" cy="4167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214214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853976"/>
            <a:ext cx="5389033" cy="4167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9660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67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4624"/>
            <a:ext cx="7646639" cy="923702"/>
          </a:xfrm>
        </p:spPr>
        <p:txBody>
          <a:bodyPr anchor="b"/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268760"/>
            <a:ext cx="6815667" cy="47133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29108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230384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268760"/>
            <a:ext cx="7315200" cy="345881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667281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2882891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27384"/>
            <a:ext cx="12192000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88640"/>
            <a:ext cx="2743200" cy="5851525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88640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Контейнер за долния колонтитул 4"/>
          <p:cNvSpPr txBox="1">
            <a:spLocks/>
          </p:cNvSpPr>
          <p:nvPr/>
        </p:nvSpPr>
        <p:spPr>
          <a:xfrm>
            <a:off x="10416480" y="6558314"/>
            <a:ext cx="1412132" cy="18305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chemeClr val="bg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00" dirty="0" smtClean="0">
              <a:solidFill>
                <a:schemeClr val="bg1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52179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Off-page Connector 12"/>
          <p:cNvSpPr/>
          <p:nvPr/>
        </p:nvSpPr>
        <p:spPr>
          <a:xfrm rot="16200000">
            <a:off x="-1935094" y="1965175"/>
            <a:ext cx="6858000" cy="2927648"/>
          </a:xfrm>
          <a:prstGeom prst="flowChartOffpageConnec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4" name="Flowchart: Off-page Connector 13"/>
          <p:cNvSpPr/>
          <p:nvPr/>
        </p:nvSpPr>
        <p:spPr>
          <a:xfrm rot="16200000">
            <a:off x="-1965174" y="1965174"/>
            <a:ext cx="6858000" cy="2927649"/>
          </a:xfrm>
          <a:prstGeom prst="flowChartOffpageConnector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0"/>
            <a:ext cx="2957729" cy="6858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3036279"/>
      </p:ext>
    </p:extLst>
  </p:cSld>
  <p:clrMapOvr>
    <a:masterClrMapping/>
  </p:clrMapOvr>
  <p:hf hdr="0" ftr="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Off-page Connector 12"/>
          <p:cNvSpPr/>
          <p:nvPr/>
        </p:nvSpPr>
        <p:spPr>
          <a:xfrm rot="16200000">
            <a:off x="-274972" y="305049"/>
            <a:ext cx="6858001" cy="6247896"/>
          </a:xfrm>
          <a:prstGeom prst="flowChartOffpageConnec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4" name="Flowchart: Off-page Connector 13"/>
          <p:cNvSpPr/>
          <p:nvPr/>
        </p:nvSpPr>
        <p:spPr>
          <a:xfrm rot="16200000">
            <a:off x="-305046" y="305050"/>
            <a:ext cx="6858002" cy="6247897"/>
          </a:xfrm>
          <a:prstGeom prst="flowChartOffpageConnector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2" y="5681448"/>
            <a:ext cx="1706765" cy="1073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002" y="2488019"/>
            <a:ext cx="2258589" cy="190322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6" name="Flowchart: Off-page Connector 5"/>
          <p:cNvSpPr/>
          <p:nvPr/>
        </p:nvSpPr>
        <p:spPr>
          <a:xfrm rot="16200000">
            <a:off x="-274978" y="305049"/>
            <a:ext cx="6858001" cy="6247896"/>
          </a:xfrm>
          <a:prstGeom prst="flowChartOffpageConnec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7" name="Flowchart: Off-page Connector 6"/>
          <p:cNvSpPr/>
          <p:nvPr/>
        </p:nvSpPr>
        <p:spPr>
          <a:xfrm rot="16200000">
            <a:off x="-305052" y="305050"/>
            <a:ext cx="6858002" cy="6247897"/>
          </a:xfrm>
          <a:prstGeom prst="flowChartOffpageConnector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628" r="62514" b="13122"/>
          <a:stretch/>
        </p:blipFill>
        <p:spPr>
          <a:xfrm>
            <a:off x="-6" y="2707329"/>
            <a:ext cx="2742053" cy="4047165"/>
          </a:xfrm>
          <a:prstGeom prst="rect">
            <a:avLst/>
          </a:prstGeom>
        </p:spPr>
      </p:pic>
      <p:sp>
        <p:nvSpPr>
          <p:cNvPr id="9" name="Контейнер за долния колонтитул 4"/>
          <p:cNvSpPr txBox="1">
            <a:spLocks/>
          </p:cNvSpPr>
          <p:nvPr/>
        </p:nvSpPr>
        <p:spPr>
          <a:xfrm>
            <a:off x="10560496" y="6571440"/>
            <a:ext cx="1412132" cy="18305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rgbClr val="184882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00" dirty="0" smtClean="0">
              <a:solidFill>
                <a:srgbClr val="184882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53244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6712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3/20/2018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3005" y="636788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488" y="6470475"/>
            <a:ext cx="1554526" cy="2625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4464484"/>
      </p:ext>
    </p:extLst>
  </p:cSld>
  <p:clrMapOvr>
    <a:masterClrMapping/>
  </p:clrMapOvr>
  <p:hf hdr="0" ftr="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 flipH="1">
            <a:off x="0" y="439068"/>
            <a:ext cx="12192000" cy="457200"/>
          </a:xfrm>
          <a:custGeom>
            <a:avLst/>
            <a:gdLst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100" h="374161">
                <a:moveTo>
                  <a:pt x="0" y="145561"/>
                </a:moveTo>
                <a:lnTo>
                  <a:pt x="0" y="374161"/>
                </a:lnTo>
                <a:cubicBezTo>
                  <a:pt x="122114" y="599017"/>
                  <a:pt x="204030" y="175847"/>
                  <a:pt x="341313" y="17585"/>
                </a:cubicBezTo>
                <a:cubicBezTo>
                  <a:pt x="480114" y="-87923"/>
                  <a:pt x="520312" y="60569"/>
                  <a:pt x="546100" y="57638"/>
                </a:cubicBezTo>
                <a:lnTo>
                  <a:pt x="546100" y="0"/>
                </a:lnTo>
                <a:cubicBezTo>
                  <a:pt x="372410" y="-378069"/>
                  <a:pt x="139559" y="506046"/>
                  <a:pt x="0" y="14556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50000">
                <a:schemeClr val="accent1">
                  <a:lumMod val="5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 flipH="1">
            <a:off x="0" y="457212"/>
            <a:ext cx="12192000" cy="692856"/>
          </a:xfrm>
          <a:custGeom>
            <a:avLst/>
            <a:gdLst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426915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58517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58517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177406 h 511514"/>
              <a:gd name="connsiteX1" fmla="*/ 0 w 546100"/>
              <a:gd name="connsiteY1" fmla="*/ 511514 h 511514"/>
              <a:gd name="connsiteX2" fmla="*/ 304906 w 546100"/>
              <a:gd name="connsiteY2" fmla="*/ 49430 h 511514"/>
              <a:gd name="connsiteX3" fmla="*/ 546100 w 546100"/>
              <a:gd name="connsiteY3" fmla="*/ 36730 h 511514"/>
              <a:gd name="connsiteX4" fmla="*/ 546100 w 546100"/>
              <a:gd name="connsiteY4" fmla="*/ 0 h 511514"/>
              <a:gd name="connsiteX5" fmla="*/ 0 w 546100"/>
              <a:gd name="connsiteY5" fmla="*/ 177406 h 511514"/>
              <a:gd name="connsiteX0" fmla="*/ 0 w 546100"/>
              <a:gd name="connsiteY0" fmla="*/ 177406 h 1875164"/>
              <a:gd name="connsiteX1" fmla="*/ 0 w 546100"/>
              <a:gd name="connsiteY1" fmla="*/ 511514 h 1875164"/>
              <a:gd name="connsiteX2" fmla="*/ 304906 w 546100"/>
              <a:gd name="connsiteY2" fmla="*/ 49430 h 1875164"/>
              <a:gd name="connsiteX3" fmla="*/ 546100 w 546100"/>
              <a:gd name="connsiteY3" fmla="*/ 36730 h 1875164"/>
              <a:gd name="connsiteX4" fmla="*/ 546100 w 546100"/>
              <a:gd name="connsiteY4" fmla="*/ 0 h 1875164"/>
              <a:gd name="connsiteX5" fmla="*/ 295804 w 546100"/>
              <a:gd name="connsiteY5" fmla="*/ 1875164 h 1875164"/>
              <a:gd name="connsiteX6" fmla="*/ 0 w 546100"/>
              <a:gd name="connsiteY6" fmla="*/ 177406 h 1875164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121009 h 595793"/>
              <a:gd name="connsiteX4" fmla="*/ 546100 w 546100"/>
              <a:gd name="connsiteY4" fmla="*/ 84279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121009 h 595793"/>
              <a:gd name="connsiteX4" fmla="*/ 546100 w 546100"/>
              <a:gd name="connsiteY4" fmla="*/ 84279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278165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6100" h="595793">
                <a:moveTo>
                  <a:pt x="0" y="261685"/>
                </a:moveTo>
                <a:lnTo>
                  <a:pt x="0" y="595793"/>
                </a:lnTo>
                <a:cubicBezTo>
                  <a:pt x="123631" y="609634"/>
                  <a:pt x="167623" y="291971"/>
                  <a:pt x="304906" y="133709"/>
                </a:cubicBezTo>
                <a:cubicBezTo>
                  <a:pt x="463427" y="-94891"/>
                  <a:pt x="520312" y="238959"/>
                  <a:pt x="546100" y="236028"/>
                </a:cubicBezTo>
                <a:cubicBezTo>
                  <a:pt x="546100" y="223785"/>
                  <a:pt x="546858" y="179937"/>
                  <a:pt x="546100" y="72882"/>
                </a:cubicBezTo>
                <a:cubicBezTo>
                  <a:pt x="521070" y="6688"/>
                  <a:pt x="420194" y="-155983"/>
                  <a:pt x="332211" y="0"/>
                </a:cubicBezTo>
                <a:cubicBezTo>
                  <a:pt x="241194" y="50637"/>
                  <a:pt x="84949" y="531100"/>
                  <a:pt x="0" y="261685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60000"/>
                  <a:lumOff val="40000"/>
                  <a:alpha val="21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 flipH="1">
            <a:off x="0" y="551344"/>
            <a:ext cx="12192000" cy="789425"/>
          </a:xfrm>
          <a:custGeom>
            <a:avLst/>
            <a:gdLst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426915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58517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58517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177406 h 511514"/>
              <a:gd name="connsiteX1" fmla="*/ 0 w 546100"/>
              <a:gd name="connsiteY1" fmla="*/ 511514 h 511514"/>
              <a:gd name="connsiteX2" fmla="*/ 304906 w 546100"/>
              <a:gd name="connsiteY2" fmla="*/ 49430 h 511514"/>
              <a:gd name="connsiteX3" fmla="*/ 546100 w 546100"/>
              <a:gd name="connsiteY3" fmla="*/ 36730 h 511514"/>
              <a:gd name="connsiteX4" fmla="*/ 546100 w 546100"/>
              <a:gd name="connsiteY4" fmla="*/ 0 h 511514"/>
              <a:gd name="connsiteX5" fmla="*/ 0 w 546100"/>
              <a:gd name="connsiteY5" fmla="*/ 177406 h 511514"/>
              <a:gd name="connsiteX0" fmla="*/ 0 w 546100"/>
              <a:gd name="connsiteY0" fmla="*/ 177406 h 1875164"/>
              <a:gd name="connsiteX1" fmla="*/ 0 w 546100"/>
              <a:gd name="connsiteY1" fmla="*/ 511514 h 1875164"/>
              <a:gd name="connsiteX2" fmla="*/ 304906 w 546100"/>
              <a:gd name="connsiteY2" fmla="*/ 49430 h 1875164"/>
              <a:gd name="connsiteX3" fmla="*/ 546100 w 546100"/>
              <a:gd name="connsiteY3" fmla="*/ 36730 h 1875164"/>
              <a:gd name="connsiteX4" fmla="*/ 546100 w 546100"/>
              <a:gd name="connsiteY4" fmla="*/ 0 h 1875164"/>
              <a:gd name="connsiteX5" fmla="*/ 295804 w 546100"/>
              <a:gd name="connsiteY5" fmla="*/ 1875164 h 1875164"/>
              <a:gd name="connsiteX6" fmla="*/ 0 w 546100"/>
              <a:gd name="connsiteY6" fmla="*/ 177406 h 1875164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121009 h 595793"/>
              <a:gd name="connsiteX4" fmla="*/ 546100 w 546100"/>
              <a:gd name="connsiteY4" fmla="*/ 84279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121009 h 595793"/>
              <a:gd name="connsiteX4" fmla="*/ 546100 w 546100"/>
              <a:gd name="connsiteY4" fmla="*/ 84279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278165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6100" h="595793">
                <a:moveTo>
                  <a:pt x="0" y="261685"/>
                </a:moveTo>
                <a:lnTo>
                  <a:pt x="0" y="595793"/>
                </a:lnTo>
                <a:cubicBezTo>
                  <a:pt x="123631" y="609634"/>
                  <a:pt x="167623" y="291971"/>
                  <a:pt x="304906" y="133709"/>
                </a:cubicBezTo>
                <a:cubicBezTo>
                  <a:pt x="463427" y="-94891"/>
                  <a:pt x="520312" y="238959"/>
                  <a:pt x="546100" y="236028"/>
                </a:cubicBezTo>
                <a:cubicBezTo>
                  <a:pt x="546100" y="223785"/>
                  <a:pt x="546858" y="179937"/>
                  <a:pt x="546100" y="72882"/>
                </a:cubicBezTo>
                <a:cubicBezTo>
                  <a:pt x="521070" y="6688"/>
                  <a:pt x="420194" y="-155983"/>
                  <a:pt x="332211" y="0"/>
                </a:cubicBezTo>
                <a:cubicBezTo>
                  <a:pt x="241194" y="50637"/>
                  <a:pt x="84949" y="531100"/>
                  <a:pt x="0" y="261685"/>
                </a:cubicBezTo>
                <a:close/>
              </a:path>
            </a:pathLst>
          </a:custGeom>
          <a:gradFill>
            <a:gsLst>
              <a:gs pos="77000">
                <a:schemeClr val="accent1">
                  <a:lumMod val="60000"/>
                  <a:lumOff val="40000"/>
                  <a:alpha val="12000"/>
                </a:schemeClr>
              </a:gs>
              <a:gs pos="50000">
                <a:schemeClr val="accent1"/>
              </a:gs>
              <a:gs pos="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5AEF8B4-ACE6-4120-9C58-0AD9D14F1F6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2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114619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44406" y="6453337"/>
            <a:ext cx="22082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www.bia-bg.com</a:t>
            </a:r>
            <a:endParaRPr lang="bg-BG" sz="1400" dirty="0"/>
          </a:p>
        </p:txBody>
      </p:sp>
      <p:pic>
        <p:nvPicPr>
          <p:cNvPr id="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49443090"/>
      </p:ext>
    </p:extLst>
  </p:cSld>
  <p:clrMapOvr>
    <a:masterClrMapping/>
  </p:clrMapOvr>
  <p:hf hdr="0" ftr="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407701" y="44624"/>
            <a:ext cx="8736971" cy="836712"/>
          </a:xfrm>
          <a:noFill/>
          <a:ln>
            <a:noFill/>
          </a:ln>
        </p:spPr>
        <p:txBody>
          <a:bodyPr>
            <a:normAutofit/>
          </a:bodyPr>
          <a:lstStyle>
            <a:lvl1pPr algn="ctr">
              <a:defRPr sz="3200" b="1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-48683" y="-2"/>
            <a:ext cx="2676635" cy="6863757"/>
          </a:xfrm>
          <a:prstGeom prst="rect">
            <a:avLst/>
          </a:prstGeom>
          <a:blipFill dpi="0" rotWithShape="1">
            <a:blip r:embed="rId2" cstate="email">
              <a:alphaModFix amt="6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/>
            <a:stretch>
              <a:fillRect l="-73356" r="-27467"/>
            </a:stretch>
          </a:blip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198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en-US" sz="3200" kern="0" dirty="0"/>
          </a:p>
        </p:txBody>
      </p:sp>
      <p:sp>
        <p:nvSpPr>
          <p:cNvPr id="22" name="Flowchart: Delay 21"/>
          <p:cNvSpPr/>
          <p:nvPr/>
        </p:nvSpPr>
        <p:spPr bwMode="auto">
          <a:xfrm rot="10800000">
            <a:off x="1997952" y="2997384"/>
            <a:ext cx="1200000" cy="3860616"/>
          </a:xfrm>
          <a:prstGeom prst="flowChartDelay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871531" y="21628"/>
            <a:ext cx="1728000" cy="6840000"/>
            <a:chOff x="1006004" y="0"/>
            <a:chExt cx="901699" cy="6863756"/>
          </a:xfrm>
        </p:grpSpPr>
        <p:sp>
          <p:nvSpPr>
            <p:cNvPr id="16" name="Freeform 15"/>
            <p:cNvSpPr/>
            <p:nvPr userDrawn="1"/>
          </p:nvSpPr>
          <p:spPr>
            <a:xfrm rot="16200000" flipH="1">
              <a:off x="-2197274" y="3203278"/>
              <a:ext cx="6863756" cy="457200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100" h="374161">
                  <a:moveTo>
                    <a:pt x="0" y="145561"/>
                  </a:moveTo>
                  <a:lnTo>
                    <a:pt x="0" y="374161"/>
                  </a:lnTo>
                  <a:cubicBezTo>
                    <a:pt x="122114" y="599017"/>
                    <a:pt x="204030" y="175847"/>
                    <a:pt x="341313" y="17585"/>
                  </a:cubicBezTo>
                  <a:cubicBezTo>
                    <a:pt x="480114" y="-87923"/>
                    <a:pt x="520312" y="60569"/>
                    <a:pt x="546100" y="57638"/>
                  </a:cubicBezTo>
                  <a:lnTo>
                    <a:pt x="546100" y="0"/>
                  </a:lnTo>
                  <a:cubicBezTo>
                    <a:pt x="372410" y="-378069"/>
                    <a:pt x="139559" y="506046"/>
                    <a:pt x="0" y="14556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50000"/>
                  </a:schemeClr>
                </a:gs>
                <a:gs pos="50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Freeform 16"/>
            <p:cNvSpPr/>
            <p:nvPr userDrawn="1"/>
          </p:nvSpPr>
          <p:spPr>
            <a:xfrm rot="16200000" flipH="1">
              <a:off x="-2061302" y="3085450"/>
              <a:ext cx="6863756" cy="692856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60000"/>
                    <a:lumOff val="40000"/>
                    <a:alpha val="21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Freeform 17"/>
            <p:cNvSpPr/>
            <p:nvPr userDrawn="1"/>
          </p:nvSpPr>
          <p:spPr>
            <a:xfrm rot="16200000" flipH="1">
              <a:off x="-1918887" y="3037165"/>
              <a:ext cx="6863756" cy="789425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77000">
                  <a:schemeClr val="accent1">
                    <a:lumMod val="60000"/>
                    <a:lumOff val="40000"/>
                    <a:alpha val="12000"/>
                  </a:schemeClr>
                </a:gs>
                <a:gs pos="50000">
                  <a:schemeClr val="accent1"/>
                </a:gs>
                <a:gs pos="0">
                  <a:schemeClr val="accent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1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01528351"/>
      </p:ext>
    </p:extLst>
  </p:cSld>
  <p:clrMapOvr>
    <a:masterClrMapping/>
  </p:clrMapOvr>
  <p:hf hdr="0" ftr="0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599533" y="44624"/>
            <a:ext cx="8545139" cy="836712"/>
          </a:xfrm>
          <a:noFill/>
          <a:ln>
            <a:noFill/>
          </a:ln>
        </p:spPr>
        <p:txBody>
          <a:bodyPr>
            <a:normAutofit/>
          </a:bodyPr>
          <a:lstStyle>
            <a:lvl1pPr algn="ctr">
              <a:defRPr sz="3200" b="1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-48683" y="-2"/>
            <a:ext cx="2676635" cy="686375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198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en-US" sz="3200" kern="0" dirty="0"/>
          </a:p>
        </p:txBody>
      </p:sp>
      <p:sp>
        <p:nvSpPr>
          <p:cNvPr id="16" name="Flowchart: Delay 15"/>
          <p:cNvSpPr/>
          <p:nvPr/>
        </p:nvSpPr>
        <p:spPr bwMode="auto">
          <a:xfrm rot="10800000">
            <a:off x="1997952" y="2997384"/>
            <a:ext cx="1200000" cy="3860616"/>
          </a:xfrm>
          <a:prstGeom prst="flowChartDelay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871531" y="21629"/>
            <a:ext cx="1728000" cy="6842127"/>
            <a:chOff x="1006004" y="0"/>
            <a:chExt cx="901699" cy="6863756"/>
          </a:xfrm>
        </p:grpSpPr>
        <p:sp>
          <p:nvSpPr>
            <p:cNvPr id="18" name="Freeform 17"/>
            <p:cNvSpPr/>
            <p:nvPr userDrawn="1"/>
          </p:nvSpPr>
          <p:spPr>
            <a:xfrm rot="16200000" flipH="1">
              <a:off x="-2197274" y="3203278"/>
              <a:ext cx="6863756" cy="457200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100" h="374161">
                  <a:moveTo>
                    <a:pt x="0" y="145561"/>
                  </a:moveTo>
                  <a:lnTo>
                    <a:pt x="0" y="374161"/>
                  </a:lnTo>
                  <a:cubicBezTo>
                    <a:pt x="122114" y="599017"/>
                    <a:pt x="204030" y="175847"/>
                    <a:pt x="341313" y="17585"/>
                  </a:cubicBezTo>
                  <a:cubicBezTo>
                    <a:pt x="480114" y="-87923"/>
                    <a:pt x="520312" y="60569"/>
                    <a:pt x="546100" y="57638"/>
                  </a:cubicBezTo>
                  <a:lnTo>
                    <a:pt x="546100" y="0"/>
                  </a:lnTo>
                  <a:cubicBezTo>
                    <a:pt x="372410" y="-378069"/>
                    <a:pt x="139559" y="506046"/>
                    <a:pt x="0" y="14556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50000"/>
                  </a:schemeClr>
                </a:gs>
                <a:gs pos="50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reeform 18"/>
            <p:cNvSpPr/>
            <p:nvPr userDrawn="1"/>
          </p:nvSpPr>
          <p:spPr>
            <a:xfrm rot="16200000" flipH="1">
              <a:off x="-2061302" y="3085450"/>
              <a:ext cx="6863756" cy="692856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60000"/>
                    <a:lumOff val="40000"/>
                    <a:alpha val="21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reeform 19"/>
            <p:cNvSpPr/>
            <p:nvPr userDrawn="1"/>
          </p:nvSpPr>
          <p:spPr>
            <a:xfrm rot="16200000" flipH="1">
              <a:off x="-1918887" y="3037165"/>
              <a:ext cx="6863756" cy="789425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77000">
                  <a:schemeClr val="accent1">
                    <a:lumMod val="60000"/>
                    <a:lumOff val="40000"/>
                    <a:alpha val="12000"/>
                  </a:schemeClr>
                </a:gs>
                <a:gs pos="50000">
                  <a:schemeClr val="accent1"/>
                </a:gs>
                <a:gs pos="0">
                  <a:schemeClr val="accent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597" y="260648"/>
            <a:ext cx="1915967" cy="3312368"/>
          </a:xfrm>
          <a:prstGeom prst="rect">
            <a:avLst/>
          </a:prstGeom>
        </p:spPr>
      </p:pic>
      <p:pic>
        <p:nvPicPr>
          <p:cNvPr id="12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81715720"/>
      </p:ext>
    </p:extLst>
  </p:cSld>
  <p:clrMapOvr>
    <a:masterClrMapping/>
  </p:clrMapOvr>
  <p:hf hdr="0" ftr="0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599533" y="44624"/>
            <a:ext cx="8545139" cy="836712"/>
          </a:xfrm>
          <a:noFill/>
          <a:ln>
            <a:noFill/>
          </a:ln>
        </p:spPr>
        <p:txBody>
          <a:bodyPr>
            <a:normAutofit/>
          </a:bodyPr>
          <a:lstStyle>
            <a:lvl1pPr algn="ctr">
              <a:defRPr sz="3200" b="1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-48683" y="-2"/>
            <a:ext cx="2676635" cy="686375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198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en-US" sz="3200" kern="0" dirty="0"/>
          </a:p>
        </p:txBody>
      </p:sp>
      <p:sp>
        <p:nvSpPr>
          <p:cNvPr id="16" name="Flowchart: Delay 15"/>
          <p:cNvSpPr/>
          <p:nvPr/>
        </p:nvSpPr>
        <p:spPr bwMode="auto">
          <a:xfrm rot="10800000">
            <a:off x="1997952" y="2997384"/>
            <a:ext cx="1200000" cy="3860616"/>
          </a:xfrm>
          <a:prstGeom prst="flowChartDelay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871531" y="21629"/>
            <a:ext cx="1728000" cy="6842127"/>
            <a:chOff x="1006004" y="0"/>
            <a:chExt cx="901699" cy="6863756"/>
          </a:xfrm>
        </p:grpSpPr>
        <p:sp>
          <p:nvSpPr>
            <p:cNvPr id="18" name="Freeform 17"/>
            <p:cNvSpPr/>
            <p:nvPr userDrawn="1"/>
          </p:nvSpPr>
          <p:spPr>
            <a:xfrm rot="16200000" flipH="1">
              <a:off x="-2197274" y="3203278"/>
              <a:ext cx="6863756" cy="457200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100" h="374161">
                  <a:moveTo>
                    <a:pt x="0" y="145561"/>
                  </a:moveTo>
                  <a:lnTo>
                    <a:pt x="0" y="374161"/>
                  </a:lnTo>
                  <a:cubicBezTo>
                    <a:pt x="122114" y="599017"/>
                    <a:pt x="204030" y="175847"/>
                    <a:pt x="341313" y="17585"/>
                  </a:cubicBezTo>
                  <a:cubicBezTo>
                    <a:pt x="480114" y="-87923"/>
                    <a:pt x="520312" y="60569"/>
                    <a:pt x="546100" y="57638"/>
                  </a:cubicBezTo>
                  <a:lnTo>
                    <a:pt x="546100" y="0"/>
                  </a:lnTo>
                  <a:cubicBezTo>
                    <a:pt x="372410" y="-378069"/>
                    <a:pt x="139559" y="506046"/>
                    <a:pt x="0" y="14556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50000"/>
                  </a:schemeClr>
                </a:gs>
                <a:gs pos="50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reeform 18"/>
            <p:cNvSpPr/>
            <p:nvPr userDrawn="1"/>
          </p:nvSpPr>
          <p:spPr>
            <a:xfrm rot="16200000" flipH="1">
              <a:off x="-2061302" y="3085450"/>
              <a:ext cx="6863756" cy="692856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60000"/>
                    <a:lumOff val="40000"/>
                    <a:alpha val="21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reeform 19"/>
            <p:cNvSpPr/>
            <p:nvPr userDrawn="1"/>
          </p:nvSpPr>
          <p:spPr>
            <a:xfrm rot="16200000" flipH="1">
              <a:off x="-1918887" y="3037165"/>
              <a:ext cx="6863756" cy="789425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77000">
                  <a:schemeClr val="accent1">
                    <a:lumMod val="60000"/>
                    <a:lumOff val="40000"/>
                    <a:alpha val="12000"/>
                  </a:schemeClr>
                </a:gs>
                <a:gs pos="50000">
                  <a:schemeClr val="accent1"/>
                </a:gs>
                <a:gs pos="0">
                  <a:schemeClr val="accent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810068">
            <a:off x="318624" y="596582"/>
            <a:ext cx="1514080" cy="2283637"/>
          </a:xfrm>
          <a:prstGeom prst="rect">
            <a:avLst/>
          </a:prstGeom>
        </p:spPr>
      </p:pic>
      <p:pic>
        <p:nvPicPr>
          <p:cNvPr id="12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30047540"/>
      </p:ext>
    </p:extLst>
  </p:cSld>
  <p:clrMapOvr>
    <a:masterClrMapping/>
  </p:clrMapOvr>
  <p:hf hdr="0" ftr="0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599533" y="44624"/>
            <a:ext cx="8545139" cy="836712"/>
          </a:xfrm>
          <a:noFill/>
          <a:ln>
            <a:noFill/>
          </a:ln>
        </p:spPr>
        <p:txBody>
          <a:bodyPr>
            <a:normAutofit/>
          </a:bodyPr>
          <a:lstStyle>
            <a:lvl1pPr algn="ctr">
              <a:defRPr sz="3200" b="1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-48683" y="-2"/>
            <a:ext cx="2676635" cy="686375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198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en-US" sz="3200" kern="0" dirty="0"/>
          </a:p>
        </p:txBody>
      </p:sp>
      <p:sp>
        <p:nvSpPr>
          <p:cNvPr id="16" name="Flowchart: Delay 15"/>
          <p:cNvSpPr/>
          <p:nvPr/>
        </p:nvSpPr>
        <p:spPr bwMode="auto">
          <a:xfrm rot="10800000">
            <a:off x="1997952" y="2997384"/>
            <a:ext cx="1200000" cy="3860616"/>
          </a:xfrm>
          <a:prstGeom prst="flowChartDelay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871531" y="21629"/>
            <a:ext cx="1728000" cy="6842127"/>
            <a:chOff x="1006004" y="0"/>
            <a:chExt cx="901699" cy="6863756"/>
          </a:xfrm>
        </p:grpSpPr>
        <p:sp>
          <p:nvSpPr>
            <p:cNvPr id="18" name="Freeform 17"/>
            <p:cNvSpPr/>
            <p:nvPr userDrawn="1"/>
          </p:nvSpPr>
          <p:spPr>
            <a:xfrm rot="16200000" flipH="1">
              <a:off x="-2197274" y="3203278"/>
              <a:ext cx="6863756" cy="457200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100" h="374161">
                  <a:moveTo>
                    <a:pt x="0" y="145561"/>
                  </a:moveTo>
                  <a:lnTo>
                    <a:pt x="0" y="374161"/>
                  </a:lnTo>
                  <a:cubicBezTo>
                    <a:pt x="122114" y="599017"/>
                    <a:pt x="204030" y="175847"/>
                    <a:pt x="341313" y="17585"/>
                  </a:cubicBezTo>
                  <a:cubicBezTo>
                    <a:pt x="480114" y="-87923"/>
                    <a:pt x="520312" y="60569"/>
                    <a:pt x="546100" y="57638"/>
                  </a:cubicBezTo>
                  <a:lnTo>
                    <a:pt x="546100" y="0"/>
                  </a:lnTo>
                  <a:cubicBezTo>
                    <a:pt x="372410" y="-378069"/>
                    <a:pt x="139559" y="506046"/>
                    <a:pt x="0" y="14556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50000"/>
                  </a:schemeClr>
                </a:gs>
                <a:gs pos="50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reeform 18"/>
            <p:cNvSpPr/>
            <p:nvPr userDrawn="1"/>
          </p:nvSpPr>
          <p:spPr>
            <a:xfrm rot="16200000" flipH="1">
              <a:off x="-2061302" y="3085450"/>
              <a:ext cx="6863756" cy="692856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60000"/>
                    <a:lumOff val="40000"/>
                    <a:alpha val="21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reeform 19"/>
            <p:cNvSpPr/>
            <p:nvPr userDrawn="1"/>
          </p:nvSpPr>
          <p:spPr>
            <a:xfrm rot="16200000" flipH="1">
              <a:off x="-1918887" y="3037165"/>
              <a:ext cx="6863756" cy="789425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77000">
                  <a:schemeClr val="accent1">
                    <a:lumMod val="60000"/>
                    <a:lumOff val="40000"/>
                    <a:alpha val="12000"/>
                  </a:schemeClr>
                </a:gs>
                <a:gs pos="50000">
                  <a:schemeClr val="accent1"/>
                </a:gs>
                <a:gs pos="0">
                  <a:schemeClr val="accent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1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28" y="316898"/>
            <a:ext cx="2284248" cy="21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938288"/>
      </p:ext>
    </p:extLst>
  </p:cSld>
  <p:clrMapOvr>
    <a:masterClrMapping/>
  </p:clrMapOvr>
  <p:hf hdr="0" ftr="0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-24680" y="-27386"/>
            <a:ext cx="12240000" cy="69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3692624"/>
            <a:ext cx="7200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188650"/>
            <a:ext cx="1728000" cy="104538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33938"/>
            <a:ext cx="12290730" cy="69185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711" y="4882531"/>
            <a:ext cx="2789625" cy="126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93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85967" y="4725143"/>
            <a:ext cx="2430713" cy="2175747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1541" y="5497694"/>
            <a:ext cx="1186130" cy="12961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4914" y="4509120"/>
            <a:ext cx="2304256" cy="8640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2561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-24680" y="-27386"/>
            <a:ext cx="12240000" cy="69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4312" y="3861048"/>
            <a:ext cx="2622702" cy="286596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33938"/>
            <a:ext cx="12290730" cy="69185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2911578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5445224"/>
            <a:ext cx="7200000" cy="1281784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641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85967" y="4725143"/>
            <a:ext cx="2430713" cy="2175747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Title Placeholder 1"/>
          <p:cNvSpPr txBox="1">
            <a:spLocks/>
          </p:cNvSpPr>
          <p:nvPr userDrawn="1"/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1541" y="5497694"/>
            <a:ext cx="1186130" cy="12961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4914" y="4509120"/>
            <a:ext cx="2304256" cy="8640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5849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4232" y="3238734"/>
            <a:ext cx="3816424" cy="325683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27386"/>
            <a:ext cx="12239998" cy="69193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3692624"/>
            <a:ext cx="7200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936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96400" y="4725143"/>
            <a:ext cx="2502721" cy="2175747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Title Placeholder 1"/>
          <p:cNvSpPr txBox="1">
            <a:spLocks/>
          </p:cNvSpPr>
          <p:nvPr userDrawn="1"/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954" y="4941168"/>
            <a:ext cx="1856372" cy="15841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4914" y="4509120"/>
            <a:ext cx="2304256" cy="8640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1990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3692624"/>
            <a:ext cx="7200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8994" y="3692625"/>
            <a:ext cx="4087514" cy="31392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59" y="188640"/>
            <a:ext cx="2075887" cy="8953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/>
          <p:cNvSpPr/>
          <p:nvPr userDrawn="1"/>
        </p:nvSpPr>
        <p:spPr>
          <a:xfrm>
            <a:off x="576641" y="1146230"/>
            <a:ext cx="1593321" cy="3385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www.bia-bg.com</a:t>
            </a:r>
            <a:endParaRPr lang="bg-BG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02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7711" y="5373216"/>
            <a:ext cx="1968969" cy="15121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5520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2553" y="5443361"/>
            <a:ext cx="1676568" cy="145752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Title Placeholder 1"/>
          <p:cNvSpPr txBox="1">
            <a:spLocks/>
          </p:cNvSpPr>
          <p:nvPr userDrawn="1"/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20536" y="5443361"/>
            <a:ext cx="1296144" cy="145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6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73349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431371" y="155679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31371" y="191683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431371" y="227687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431371" y="263691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31371" y="299695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31371" y="335699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431371" y="371703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431371" y="407707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431371" y="443711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31371" y="479715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431371" y="515719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31371" y="551723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6309320"/>
            <a:ext cx="10032437" cy="548680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217004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431371" y="1412776"/>
            <a:ext cx="11233248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31371" y="1916832"/>
            <a:ext cx="11233248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600"/>
              </a:spcBef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309320"/>
            <a:ext cx="10032437" cy="548680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401634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431371" y="1412776"/>
            <a:ext cx="5520000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31371" y="1916832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spcBef>
                <a:spcPts val="600"/>
              </a:spcBef>
              <a:buSzPct val="90000"/>
              <a:buFontTx/>
              <a:buBlip>
                <a:blip r:embed="rId4"/>
              </a:buBlip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288021" y="1412776"/>
            <a:ext cx="5520000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6288021" y="1916832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spcBef>
                <a:spcPts val="600"/>
              </a:spcBef>
              <a:buSzPct val="90000"/>
              <a:buFontTx/>
              <a:buBlip>
                <a:blip r:embed="rId4"/>
              </a:buBlip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6309320"/>
            <a:ext cx="10032437" cy="548680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144340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2279576" y="155679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2279576" y="191683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2279576" y="227687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2279576" y="263691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279576" y="299695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279576" y="335699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2279576" y="371703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2279576" y="407707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279576" y="443711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2279576" y="479715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2279576" y="515719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2279576" y="551723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919536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1919536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>
          <a:xfrm>
            <a:off x="1919536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1" name="Rectangle 30"/>
          <p:cNvSpPr/>
          <p:nvPr userDrawn="1"/>
        </p:nvSpPr>
        <p:spPr>
          <a:xfrm>
            <a:off x="1919536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2" name="Rectangle 31"/>
          <p:cNvSpPr/>
          <p:nvPr userDrawn="1"/>
        </p:nvSpPr>
        <p:spPr>
          <a:xfrm>
            <a:off x="1919536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>
          <a:xfrm>
            <a:off x="1919536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4" name="Rectangle 33"/>
          <p:cNvSpPr/>
          <p:nvPr userDrawn="1"/>
        </p:nvSpPr>
        <p:spPr>
          <a:xfrm>
            <a:off x="1919536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5" name="Rectangle 34"/>
          <p:cNvSpPr/>
          <p:nvPr userDrawn="1"/>
        </p:nvSpPr>
        <p:spPr>
          <a:xfrm>
            <a:off x="1919536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1919536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7" name="Rectangle 36"/>
          <p:cNvSpPr/>
          <p:nvPr userDrawn="1"/>
        </p:nvSpPr>
        <p:spPr>
          <a:xfrm>
            <a:off x="1919536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1919536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9" name="Rectangle 38"/>
          <p:cNvSpPr/>
          <p:nvPr userDrawn="1"/>
        </p:nvSpPr>
        <p:spPr>
          <a:xfrm>
            <a:off x="1919536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0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42" name="Rectangle 41"/>
          <p:cNvSpPr/>
          <p:nvPr userDrawn="1"/>
        </p:nvSpPr>
        <p:spPr>
          <a:xfrm>
            <a:off x="0" y="6309320"/>
            <a:ext cx="10032437" cy="548680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127864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27384"/>
            <a:ext cx="12192000" cy="6912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7" y="-41130"/>
            <a:ext cx="5402658" cy="347013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1679509" y="15567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679509" y="19168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679509" y="22768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679509" y="26369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679509" y="29969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679509" y="33569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679509" y="37170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1679509" y="40770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679509" y="44371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679509" y="47971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679509" y="51571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1679509" y="55172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1199456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99456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99456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1199456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1199456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1199456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1199456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6" name="Rectangle 25"/>
          <p:cNvSpPr/>
          <p:nvPr userDrawn="1"/>
        </p:nvSpPr>
        <p:spPr>
          <a:xfrm>
            <a:off x="1199456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7" name="Rectangle 26"/>
          <p:cNvSpPr/>
          <p:nvPr userDrawn="1"/>
        </p:nvSpPr>
        <p:spPr>
          <a:xfrm>
            <a:off x="1199456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1199456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1199456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>
          <a:xfrm>
            <a:off x="1199456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20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309320"/>
            <a:ext cx="10032437" cy="548680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 userDrawn="1">
            <p:extLst/>
          </p:nvPr>
        </p:nvGraphicFramePr>
        <p:xfrm>
          <a:off x="623391" y="1397000"/>
          <a:ext cx="11041227" cy="4445000"/>
        </p:xfrm>
        <a:graphic>
          <a:graphicData uri="http://schemas.openxmlformats.org/drawingml/2006/table">
            <a:tbl>
              <a:tblPr first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648405"/>
                <a:gridCol w="3648405"/>
                <a:gridCol w="374441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61424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429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6309320"/>
            <a:ext cx="9648395" cy="548681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2646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>
            <a:normAutofit/>
          </a:bodyPr>
          <a:lstStyle>
            <a:lvl1pPr algn="l">
              <a:defRPr sz="3200" b="1" cap="all">
                <a:solidFill>
                  <a:srgbClr val="00466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740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23317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23317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128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4214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53976"/>
            <a:ext cx="5386917" cy="4167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214214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853976"/>
            <a:ext cx="5389033" cy="4167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7623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3028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4624"/>
            <a:ext cx="8798767" cy="923702"/>
          </a:xfrm>
        </p:spPr>
        <p:txBody>
          <a:bodyPr anchor="b"/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268760"/>
            <a:ext cx="6815667" cy="47133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29108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4480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rgbClr val="00466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268760"/>
            <a:ext cx="7315200" cy="3458815"/>
          </a:xfrm>
        </p:spPr>
        <p:txBody>
          <a:bodyPr/>
          <a:lstStyle>
            <a:lvl1pPr marL="0" indent="0">
              <a:buNone/>
              <a:defRPr sz="3200">
                <a:solidFill>
                  <a:srgbClr val="00466E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9956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Контейнер за долния колонтитул 4"/>
          <p:cNvSpPr txBox="1">
            <a:spLocks/>
          </p:cNvSpPr>
          <p:nvPr userDrawn="1"/>
        </p:nvSpPr>
        <p:spPr>
          <a:xfrm>
            <a:off x="10368242" y="6505775"/>
            <a:ext cx="1412132" cy="18305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chemeClr val="bg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00" dirty="0" smtClean="0">
              <a:solidFill>
                <a:schemeClr val="bg1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708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27384"/>
            <a:ext cx="12192000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36065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Delay 12"/>
          <p:cNvSpPr/>
          <p:nvPr userDrawn="1"/>
        </p:nvSpPr>
        <p:spPr>
          <a:xfrm>
            <a:off x="14038" y="0"/>
            <a:ext cx="3675646" cy="6859958"/>
          </a:xfrm>
          <a:prstGeom prst="flowChartDelay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4" name="Flowchart: Delay 13"/>
          <p:cNvSpPr/>
          <p:nvPr userDrawn="1"/>
        </p:nvSpPr>
        <p:spPr>
          <a:xfrm>
            <a:off x="-16042" y="0"/>
            <a:ext cx="3675646" cy="6859958"/>
          </a:xfrm>
          <a:prstGeom prst="flowChartDelay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5" name="Title 1"/>
          <p:cNvSpPr txBox="1">
            <a:spLocks/>
          </p:cNvSpPr>
          <p:nvPr userDrawn="1"/>
        </p:nvSpPr>
        <p:spPr>
          <a:xfrm>
            <a:off x="335360" y="2717045"/>
            <a:ext cx="3324244" cy="108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Click to edit Master title style</a:t>
            </a:r>
            <a:endParaRPr lang="bg-BG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404457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440" y="6453336"/>
            <a:ext cx="1924061" cy="3249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Flowchart: Delay 12"/>
          <p:cNvSpPr/>
          <p:nvPr userDrawn="1"/>
        </p:nvSpPr>
        <p:spPr>
          <a:xfrm>
            <a:off x="14038" y="0"/>
            <a:ext cx="3303730" cy="6859958"/>
          </a:xfrm>
          <a:prstGeom prst="flowChartDelay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4" name="Flowchart: Delay 13"/>
          <p:cNvSpPr/>
          <p:nvPr userDrawn="1"/>
        </p:nvSpPr>
        <p:spPr>
          <a:xfrm>
            <a:off x="-16042" y="0"/>
            <a:ext cx="3303730" cy="6859958"/>
          </a:xfrm>
          <a:prstGeom prst="flowChartDelay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038" y="0"/>
            <a:ext cx="3273650" cy="6859958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3503613" y="0"/>
            <a:ext cx="8582025" cy="6859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82414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Delay 12"/>
          <p:cNvSpPr/>
          <p:nvPr userDrawn="1"/>
        </p:nvSpPr>
        <p:spPr>
          <a:xfrm>
            <a:off x="14038" y="0"/>
            <a:ext cx="3303730" cy="6859958"/>
          </a:xfrm>
          <a:prstGeom prst="flowChartDelay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4" name="Flowchart: Delay 13"/>
          <p:cNvSpPr/>
          <p:nvPr userDrawn="1"/>
        </p:nvSpPr>
        <p:spPr>
          <a:xfrm>
            <a:off x="-16042" y="0"/>
            <a:ext cx="3303730" cy="6859958"/>
          </a:xfrm>
          <a:prstGeom prst="flowChartDelay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038" y="0"/>
            <a:ext cx="3273650" cy="6859958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440" y="6453336"/>
            <a:ext cx="1924061" cy="3249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7630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6712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3/20/2018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440" y="6453336"/>
            <a:ext cx="1924061" cy="3249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217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18.png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26" Type="http://schemas.openxmlformats.org/officeDocument/2006/relationships/slideLayout" Target="../slideLayouts/slideLayout73.xml"/><Relationship Id="rId3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68.xml"/><Relationship Id="rId34" Type="http://schemas.openxmlformats.org/officeDocument/2006/relationships/slideLayout" Target="../slideLayouts/slideLayout81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5" Type="http://schemas.openxmlformats.org/officeDocument/2006/relationships/slideLayout" Target="../slideLayouts/slideLayout72.xml"/><Relationship Id="rId33" Type="http://schemas.openxmlformats.org/officeDocument/2006/relationships/slideLayout" Target="../slideLayouts/slideLayout80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29" Type="http://schemas.openxmlformats.org/officeDocument/2006/relationships/slideLayout" Target="../slideLayouts/slideLayout76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24" Type="http://schemas.openxmlformats.org/officeDocument/2006/relationships/slideLayout" Target="../slideLayouts/slideLayout71.xml"/><Relationship Id="rId32" Type="http://schemas.openxmlformats.org/officeDocument/2006/relationships/slideLayout" Target="../slideLayouts/slideLayout79.xml"/><Relationship Id="rId37" Type="http://schemas.openxmlformats.org/officeDocument/2006/relationships/image" Target="../media/image22.png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23" Type="http://schemas.openxmlformats.org/officeDocument/2006/relationships/slideLayout" Target="../slideLayouts/slideLayout70.xml"/><Relationship Id="rId28" Type="http://schemas.openxmlformats.org/officeDocument/2006/relationships/slideLayout" Target="../slideLayouts/slideLayout75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31" Type="http://schemas.openxmlformats.org/officeDocument/2006/relationships/slideLayout" Target="../slideLayouts/slideLayout78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slideLayout" Target="../slideLayouts/slideLayout69.xml"/><Relationship Id="rId27" Type="http://schemas.openxmlformats.org/officeDocument/2006/relationships/slideLayout" Target="../slideLayouts/slideLayout74.xml"/><Relationship Id="rId30" Type="http://schemas.openxmlformats.org/officeDocument/2006/relationships/slideLayout" Target="../slideLayouts/slideLayout77.xml"/><Relationship Id="rId35" Type="http://schemas.openxmlformats.org/officeDocument/2006/relationships/slideLayout" Target="../slideLayouts/slideLayout8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26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5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102.xml"/><Relationship Id="rId29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24" Type="http://schemas.openxmlformats.org/officeDocument/2006/relationships/slideLayout" Target="../slideLayouts/slideLayout106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slideLayout" Target="../slideLayouts/slideLayout105.xml"/><Relationship Id="rId28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31" Type="http://schemas.openxmlformats.org/officeDocument/2006/relationships/image" Target="../media/image46.png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slideLayout" Target="../slideLayouts/slideLayout104.xml"/><Relationship Id="rId27" Type="http://schemas.openxmlformats.org/officeDocument/2006/relationships/slideLayout" Target="../slideLayouts/slideLayout109.xml"/><Relationship Id="rId30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18" Type="http://schemas.openxmlformats.org/officeDocument/2006/relationships/slideLayout" Target="../slideLayouts/slideLayout129.xml"/><Relationship Id="rId26" Type="http://schemas.openxmlformats.org/officeDocument/2006/relationships/slideLayout" Target="../slideLayouts/slideLayout137.xml"/><Relationship Id="rId39" Type="http://schemas.openxmlformats.org/officeDocument/2006/relationships/image" Target="../media/image2.png"/><Relationship Id="rId3" Type="http://schemas.openxmlformats.org/officeDocument/2006/relationships/slideLayout" Target="../slideLayouts/slideLayout114.xml"/><Relationship Id="rId21" Type="http://schemas.openxmlformats.org/officeDocument/2006/relationships/slideLayout" Target="../slideLayouts/slideLayout132.xml"/><Relationship Id="rId34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slideLayout" Target="../slideLayouts/slideLayout128.xml"/><Relationship Id="rId25" Type="http://schemas.openxmlformats.org/officeDocument/2006/relationships/slideLayout" Target="../slideLayouts/slideLayout136.xml"/><Relationship Id="rId33" Type="http://schemas.openxmlformats.org/officeDocument/2006/relationships/slideLayout" Target="../slideLayouts/slideLayout144.xml"/><Relationship Id="rId38" Type="http://schemas.openxmlformats.org/officeDocument/2006/relationships/image" Target="../media/image22.png"/><Relationship Id="rId2" Type="http://schemas.openxmlformats.org/officeDocument/2006/relationships/slideLayout" Target="../slideLayouts/slideLayout113.xml"/><Relationship Id="rId16" Type="http://schemas.openxmlformats.org/officeDocument/2006/relationships/slideLayout" Target="../slideLayouts/slideLayout127.xml"/><Relationship Id="rId20" Type="http://schemas.openxmlformats.org/officeDocument/2006/relationships/slideLayout" Target="../slideLayouts/slideLayout131.xml"/><Relationship Id="rId29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24" Type="http://schemas.openxmlformats.org/officeDocument/2006/relationships/slideLayout" Target="../slideLayouts/slideLayout135.xml"/><Relationship Id="rId32" Type="http://schemas.openxmlformats.org/officeDocument/2006/relationships/slideLayout" Target="../slideLayouts/slideLayout143.xml"/><Relationship Id="rId37" Type="http://schemas.openxmlformats.org/officeDocument/2006/relationships/theme" Target="../theme/theme5.xml"/><Relationship Id="rId5" Type="http://schemas.openxmlformats.org/officeDocument/2006/relationships/slideLayout" Target="../slideLayouts/slideLayout116.xml"/><Relationship Id="rId15" Type="http://schemas.openxmlformats.org/officeDocument/2006/relationships/slideLayout" Target="../slideLayouts/slideLayout126.xml"/><Relationship Id="rId23" Type="http://schemas.openxmlformats.org/officeDocument/2006/relationships/slideLayout" Target="../slideLayouts/slideLayout134.xml"/><Relationship Id="rId28" Type="http://schemas.openxmlformats.org/officeDocument/2006/relationships/slideLayout" Target="../slideLayouts/slideLayout139.xml"/><Relationship Id="rId36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21.xml"/><Relationship Id="rId19" Type="http://schemas.openxmlformats.org/officeDocument/2006/relationships/slideLayout" Target="../slideLayouts/slideLayout130.xml"/><Relationship Id="rId31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Relationship Id="rId22" Type="http://schemas.openxmlformats.org/officeDocument/2006/relationships/slideLayout" Target="../slideLayouts/slideLayout133.xml"/><Relationship Id="rId27" Type="http://schemas.openxmlformats.org/officeDocument/2006/relationships/slideLayout" Target="../slideLayouts/slideLayout138.xml"/><Relationship Id="rId30" Type="http://schemas.openxmlformats.org/officeDocument/2006/relationships/slideLayout" Target="../slideLayouts/slideLayout141.xml"/><Relationship Id="rId35" Type="http://schemas.openxmlformats.org/officeDocument/2006/relationships/slideLayout" Target="../slideLayouts/slideLayout14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26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5" Type="http://schemas.openxmlformats.org/officeDocument/2006/relationships/slideLayout" Target="../slideLayouts/slideLayout172.xml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67.xml"/><Relationship Id="rId29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slideLayout" Target="../slideLayouts/slideLayout171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slideLayout" Target="../slideLayouts/slideLayout170.xml"/><Relationship Id="rId28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31" Type="http://schemas.openxmlformats.org/officeDocument/2006/relationships/image" Target="../media/image46.png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Relationship Id="rId27" Type="http://schemas.openxmlformats.org/officeDocument/2006/relationships/slideLayout" Target="../slideLayouts/slideLayout174.xml"/><Relationship Id="rId30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"/>
          <p:cNvSpPr>
            <a:spLocks noChangeArrowheads="1"/>
          </p:cNvSpPr>
          <p:nvPr/>
        </p:nvSpPr>
        <p:spPr bwMode="auto">
          <a:xfrm>
            <a:off x="0" y="-27384"/>
            <a:ext cx="12192000" cy="1260000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57175" algn="ctr">
              <a:buFont typeface="+mj-lt"/>
              <a:buAutoNum type="arabicPeriod"/>
              <a:defRPr/>
            </a:pPr>
            <a:endParaRPr lang="da-DK" sz="135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2" name="Rektangel 3"/>
          <p:cNvSpPr>
            <a:spLocks noChangeArrowheads="1"/>
          </p:cNvSpPr>
          <p:nvPr/>
        </p:nvSpPr>
        <p:spPr bwMode="auto">
          <a:xfrm>
            <a:off x="0" y="1031796"/>
            <a:ext cx="12192000" cy="23696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005E92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57175" algn="ctr">
              <a:buFont typeface="+mj-lt"/>
              <a:buAutoNum type="arabicPeriod"/>
              <a:defRPr/>
            </a:pPr>
            <a:endParaRPr lang="da-DK" sz="135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24" name="Rektangel 2"/>
          <p:cNvSpPr>
            <a:spLocks noChangeArrowheads="1"/>
          </p:cNvSpPr>
          <p:nvPr/>
        </p:nvSpPr>
        <p:spPr bwMode="auto">
          <a:xfrm rot="10800000">
            <a:off x="0" y="6309320"/>
            <a:ext cx="12192000" cy="576065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57175" algn="ctr">
              <a:buFont typeface="+mj-lt"/>
              <a:buAutoNum type="arabicPeriod"/>
              <a:defRPr/>
            </a:pPr>
            <a:endParaRPr lang="da-DK" sz="135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372" y="1340769"/>
            <a:ext cx="11329259" cy="4767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dirty="0" smtClean="0"/>
              <a:t>Щракн., за да ред. стил на загл. в обр.</a:t>
            </a:r>
          </a:p>
          <a:p>
            <a:pPr lvl="1"/>
            <a:r>
              <a:rPr lang="bg-BG" dirty="0" smtClean="0"/>
              <a:t>Второ ниво</a:t>
            </a:r>
          </a:p>
          <a:p>
            <a:pPr lvl="2"/>
            <a:r>
              <a:rPr lang="bg-BG" dirty="0" smtClean="0"/>
              <a:t>Трето ниво</a:t>
            </a:r>
          </a:p>
          <a:p>
            <a:pPr lvl="3"/>
            <a:r>
              <a:rPr lang="bg-BG" dirty="0" smtClean="0"/>
              <a:t>Четвърто ниво</a:t>
            </a:r>
          </a:p>
          <a:p>
            <a:pPr lvl="4"/>
            <a:r>
              <a:rPr lang="bg-BG" dirty="0" smtClean="0"/>
              <a:t>Пето ниво</a:t>
            </a:r>
            <a:endParaRPr lang="bg-BG" dirty="0"/>
          </a:p>
        </p:txBody>
      </p:sp>
      <p:grpSp>
        <p:nvGrpSpPr>
          <p:cNvPr id="14" name="Групиране 12"/>
          <p:cNvGrpSpPr>
            <a:grpSpLocks/>
          </p:cNvGrpSpPr>
          <p:nvPr/>
        </p:nvGrpSpPr>
        <p:grpSpPr bwMode="auto">
          <a:xfrm rot="10800000">
            <a:off x="684" y="6319985"/>
            <a:ext cx="12191317" cy="133350"/>
            <a:chOff x="507492" y="1501519"/>
            <a:chExt cx="8129016" cy="63125"/>
          </a:xfrm>
        </p:grpSpPr>
        <p:cxnSp>
          <p:nvCxnSpPr>
            <p:cNvPr id="15" name="Право съединение 16"/>
            <p:cNvCxnSpPr/>
            <p:nvPr/>
          </p:nvCxnSpPr>
          <p:spPr>
            <a:xfrm>
              <a:off x="510097" y="1564644"/>
              <a:ext cx="8129016" cy="0"/>
            </a:xfrm>
            <a:prstGeom prst="line">
              <a:avLst/>
            </a:prstGeom>
            <a:ln w="38100" cap="flat">
              <a:solidFill>
                <a:srgbClr val="00466E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аво съединение 17"/>
            <p:cNvCxnSpPr/>
            <p:nvPr/>
          </p:nvCxnSpPr>
          <p:spPr>
            <a:xfrm>
              <a:off x="510097" y="1501519"/>
              <a:ext cx="8129016" cy="0"/>
            </a:xfrm>
            <a:prstGeom prst="line">
              <a:avLst/>
            </a:prstGeom>
            <a:ln w="12700" cap="flat">
              <a:solidFill>
                <a:srgbClr val="00466E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ktangel 3"/>
          <p:cNvSpPr>
            <a:spLocks noChangeArrowheads="1"/>
          </p:cNvSpPr>
          <p:nvPr/>
        </p:nvSpPr>
        <p:spPr bwMode="auto">
          <a:xfrm rot="10800000">
            <a:off x="0" y="6144362"/>
            <a:ext cx="12192000" cy="23696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005E92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57175" algn="ctr">
              <a:buFont typeface="+mj-lt"/>
              <a:buAutoNum type="arabicPeriod"/>
              <a:defRPr/>
            </a:pPr>
            <a:endParaRPr lang="da-DK" sz="135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6381328"/>
            <a:ext cx="1800200" cy="474344"/>
          </a:xfrm>
          <a:prstGeom prst="rect">
            <a:avLst/>
          </a:prstGeom>
        </p:spPr>
      </p:pic>
      <p:sp>
        <p:nvSpPr>
          <p:cNvPr id="18" name="Контейнер за долния колонтитул 4"/>
          <p:cNvSpPr txBox="1">
            <a:spLocks/>
          </p:cNvSpPr>
          <p:nvPr/>
        </p:nvSpPr>
        <p:spPr>
          <a:xfrm>
            <a:off x="10732541" y="1052736"/>
            <a:ext cx="1412132" cy="288032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0" dirty="0" smtClean="0">
                <a:solidFill>
                  <a:srgbClr val="00466E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750" dirty="0" smtClean="0">
              <a:solidFill>
                <a:srgbClr val="00466E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457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  <p:sldLayoutId id="2147483867" r:id="rId18"/>
    <p:sldLayoutId id="2147483868" r:id="rId19"/>
    <p:sldLayoutId id="2147483869" r:id="rId20"/>
    <p:sldLayoutId id="2147483870" r:id="rId21"/>
    <p:sldLayoutId id="2147483871" r:id="rId22"/>
    <p:sldLayoutId id="2147483872" r:id="rId23"/>
    <p:sldLayoutId id="2147483873" r:id="rId24"/>
    <p:sldLayoutId id="2147483874" r:id="rId25"/>
    <p:sldLayoutId id="2147483875" r:id="rId26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685800" rtl="0" eaLnBrk="1" latinLnBrk="0" hangingPunct="1">
        <a:spcBef>
          <a:spcPct val="0"/>
        </a:spcBef>
        <a:buNone/>
        <a:defRPr sz="225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35731" indent="-135731" algn="just" defTabSz="685800" rtl="0" eaLnBrk="1" latinLnBrk="0" hangingPunct="1">
        <a:spcBef>
          <a:spcPts val="900"/>
        </a:spcBef>
        <a:buSzPct val="90000"/>
        <a:buFontTx/>
        <a:buBlip>
          <a:blip r:embed="rId29"/>
        </a:buBlip>
        <a:defRPr sz="135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1pPr>
      <a:lvl2pPr marL="342900" indent="-214313" algn="just" defTabSz="685800" rtl="0" eaLnBrk="1" latinLnBrk="0" hangingPunct="1">
        <a:spcBef>
          <a:spcPts val="900"/>
        </a:spcBef>
        <a:buClr>
          <a:srgbClr val="00466E"/>
        </a:buClr>
        <a:buSzPct val="90000"/>
        <a:buFont typeface="Wingdings 2" panose="05020102010507070707" pitchFamily="18" charset="2"/>
        <a:buChar char="P"/>
        <a:defRPr sz="135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2pPr>
      <a:lvl3pPr marL="470297" indent="-132160" algn="just" defTabSz="685800" rtl="0" eaLnBrk="1" latinLnBrk="0" hangingPunct="1">
        <a:spcBef>
          <a:spcPts val="900"/>
        </a:spcBef>
        <a:buFont typeface="Arial" panose="020B0604020202020204" pitchFamily="34" charset="0"/>
        <a:buChar char="•"/>
        <a:defRPr sz="135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3pPr>
      <a:lvl4pPr marL="603647" indent="-133350" algn="just" defTabSz="685800" rtl="0" eaLnBrk="1" latinLnBrk="0" hangingPunct="1">
        <a:spcBef>
          <a:spcPts val="900"/>
        </a:spcBef>
        <a:buFont typeface="Arial" panose="020B0604020202020204" pitchFamily="34" charset="0"/>
        <a:buChar char="–"/>
        <a:defRPr sz="135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4pPr>
      <a:lvl5pPr marL="736997" indent="-133350" algn="just" defTabSz="685800" rtl="0" eaLnBrk="1" latinLnBrk="0" hangingPunct="1">
        <a:spcBef>
          <a:spcPts val="900"/>
        </a:spcBef>
        <a:buFont typeface="Arial" panose="020B0604020202020204" pitchFamily="34" charset="0"/>
        <a:buChar char="»"/>
        <a:defRPr sz="135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"/>
          <p:cNvSpPr>
            <a:spLocks noChangeArrowheads="1"/>
          </p:cNvSpPr>
          <p:nvPr/>
        </p:nvSpPr>
        <p:spPr bwMode="auto">
          <a:xfrm>
            <a:off x="0" y="-27384"/>
            <a:ext cx="12192000" cy="1260000"/>
          </a:xfrm>
          <a:prstGeom prst="rect">
            <a:avLst/>
          </a:prstGeom>
          <a:solidFill>
            <a:srgbClr val="105F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57175" algn="ctr">
              <a:buFont typeface="+mj-lt"/>
              <a:buAutoNum type="arabicPeriod"/>
              <a:defRPr/>
            </a:pPr>
            <a:endParaRPr lang="da-DK" sz="135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2" name="Rektangel 3"/>
          <p:cNvSpPr>
            <a:spLocks noChangeArrowheads="1"/>
          </p:cNvSpPr>
          <p:nvPr/>
        </p:nvSpPr>
        <p:spPr bwMode="auto">
          <a:xfrm>
            <a:off x="0" y="1031796"/>
            <a:ext cx="12192000" cy="23696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105F05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57175" algn="ctr">
              <a:buFont typeface="+mj-lt"/>
              <a:buAutoNum type="arabicPeriod"/>
              <a:defRPr/>
            </a:pPr>
            <a:endParaRPr lang="da-DK" sz="135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24" name="Rektangel 2"/>
          <p:cNvSpPr>
            <a:spLocks noChangeArrowheads="1"/>
          </p:cNvSpPr>
          <p:nvPr/>
        </p:nvSpPr>
        <p:spPr bwMode="auto">
          <a:xfrm rot="10800000">
            <a:off x="0" y="6072352"/>
            <a:ext cx="12192000" cy="813032"/>
          </a:xfrm>
          <a:prstGeom prst="rect">
            <a:avLst/>
          </a:prstGeom>
          <a:solidFill>
            <a:srgbClr val="105F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57175" algn="ctr">
              <a:buFont typeface="+mj-lt"/>
              <a:buAutoNum type="arabicPeriod"/>
              <a:defRPr/>
            </a:pPr>
            <a:endParaRPr lang="da-DK" sz="135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372" y="1340771"/>
            <a:ext cx="11329259" cy="454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dirty="0" smtClean="0"/>
              <a:t>Щракн., за да ред. стил на загл. в обр.</a:t>
            </a:r>
          </a:p>
          <a:p>
            <a:pPr lvl="1"/>
            <a:r>
              <a:rPr lang="bg-BG" dirty="0" smtClean="0"/>
              <a:t>Второ ниво</a:t>
            </a:r>
          </a:p>
          <a:p>
            <a:pPr lvl="2"/>
            <a:r>
              <a:rPr lang="bg-BG" dirty="0" smtClean="0"/>
              <a:t>Трето ниво</a:t>
            </a:r>
          </a:p>
          <a:p>
            <a:pPr lvl="3"/>
            <a:r>
              <a:rPr lang="bg-BG" dirty="0" smtClean="0"/>
              <a:t>Четвърто ниво</a:t>
            </a:r>
          </a:p>
          <a:p>
            <a:pPr lvl="4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13" name="Контейнер за долния колонтитул 4"/>
          <p:cNvSpPr txBox="1">
            <a:spLocks/>
          </p:cNvSpPr>
          <p:nvPr/>
        </p:nvSpPr>
        <p:spPr>
          <a:xfrm>
            <a:off x="7721087" y="6385769"/>
            <a:ext cx="4231565" cy="355600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25" dirty="0" smtClean="0">
                <a:solidFill>
                  <a:schemeClr val="bg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825" dirty="0" smtClean="0">
              <a:solidFill>
                <a:schemeClr val="bg1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4" name="Групиране 12"/>
          <p:cNvGrpSpPr>
            <a:grpSpLocks/>
          </p:cNvGrpSpPr>
          <p:nvPr/>
        </p:nvGrpSpPr>
        <p:grpSpPr bwMode="auto">
          <a:xfrm rot="10800000">
            <a:off x="684" y="6175969"/>
            <a:ext cx="12191317" cy="133350"/>
            <a:chOff x="507492" y="1501519"/>
            <a:chExt cx="8129016" cy="63125"/>
          </a:xfrm>
        </p:grpSpPr>
        <p:cxnSp>
          <p:nvCxnSpPr>
            <p:cNvPr id="15" name="Право съединение 16"/>
            <p:cNvCxnSpPr/>
            <p:nvPr/>
          </p:nvCxnSpPr>
          <p:spPr>
            <a:xfrm>
              <a:off x="510097" y="1564644"/>
              <a:ext cx="8129016" cy="0"/>
            </a:xfrm>
            <a:prstGeom prst="line">
              <a:avLst/>
            </a:prstGeom>
            <a:ln w="38100" cap="flat">
              <a:solidFill>
                <a:srgbClr val="105F05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аво съединение 17"/>
            <p:cNvCxnSpPr/>
            <p:nvPr/>
          </p:nvCxnSpPr>
          <p:spPr>
            <a:xfrm>
              <a:off x="510097" y="1501519"/>
              <a:ext cx="8129016" cy="0"/>
            </a:xfrm>
            <a:prstGeom prst="line">
              <a:avLst/>
            </a:prstGeom>
            <a:ln w="12700" cap="flat">
              <a:solidFill>
                <a:srgbClr val="105F05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ktangel 3"/>
          <p:cNvSpPr>
            <a:spLocks noChangeArrowheads="1"/>
          </p:cNvSpPr>
          <p:nvPr/>
        </p:nvSpPr>
        <p:spPr bwMode="auto">
          <a:xfrm rot="10800000">
            <a:off x="0" y="5856331"/>
            <a:ext cx="12192000" cy="23696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105F05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57175" algn="ctr">
              <a:buFont typeface="+mj-lt"/>
              <a:buAutoNum type="arabicPeriod"/>
              <a:defRPr/>
            </a:pPr>
            <a:endParaRPr lang="da-DK" sz="135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6228932"/>
            <a:ext cx="1944216" cy="51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660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  <p:sldLayoutId id="2147483889" r:id="rId13"/>
    <p:sldLayoutId id="2147483890" r:id="rId14"/>
    <p:sldLayoutId id="2147483891" r:id="rId15"/>
    <p:sldLayoutId id="2147483892" r:id="rId16"/>
    <p:sldLayoutId id="2147483893" r:id="rId17"/>
    <p:sldLayoutId id="2147483894" r:id="rId18"/>
    <p:sldLayoutId id="2147483895" r:id="rId19"/>
    <p:sldLayoutId id="2147483896" r:id="rId20"/>
    <p:sldLayoutId id="2147483897" r:id="rId21"/>
  </p:sldLayoutIdLs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225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05979" indent="-205979" algn="just" defTabSz="685800" rtl="0" eaLnBrk="1" latinLnBrk="0" hangingPunct="1">
        <a:spcBef>
          <a:spcPts val="750"/>
        </a:spcBef>
        <a:buSzPct val="96000"/>
        <a:buFont typeface="Wingdings" panose="05000000000000000000" pitchFamily="2" charset="2"/>
        <a:buChar char="q"/>
        <a:defRPr sz="1350" kern="1200">
          <a:solidFill>
            <a:srgbClr val="0F5616"/>
          </a:solidFill>
          <a:latin typeface="Arial Narrow" panose="020B0606020202030204" pitchFamily="34" charset="0"/>
          <a:ea typeface="+mn-ea"/>
          <a:cs typeface="+mn-cs"/>
        </a:defRPr>
      </a:lvl1pPr>
      <a:lvl2pPr marL="401241" indent="-195263" algn="just" defTabSz="685800" rtl="0" eaLnBrk="1" latinLnBrk="0" hangingPunct="1">
        <a:spcBef>
          <a:spcPts val="750"/>
        </a:spcBef>
        <a:buClr>
          <a:srgbClr val="1C5701"/>
        </a:buClr>
        <a:buSzPct val="90000"/>
        <a:buFont typeface="Wingdings 2" panose="05020102010507070707" pitchFamily="18" charset="2"/>
        <a:buChar char="P"/>
        <a:defRPr sz="1350" kern="1200">
          <a:solidFill>
            <a:srgbClr val="0F5616"/>
          </a:solidFill>
          <a:latin typeface="Arial Narrow" panose="020B0606020202030204" pitchFamily="34" charset="0"/>
          <a:ea typeface="+mn-ea"/>
          <a:cs typeface="+mn-cs"/>
        </a:defRPr>
      </a:lvl2pPr>
      <a:lvl3pPr marL="539354" indent="-138113" algn="just" defTabSz="685800" rtl="0" eaLnBrk="1" latinLnBrk="0" hangingPunct="1">
        <a:spcBef>
          <a:spcPts val="750"/>
        </a:spcBef>
        <a:buFont typeface="Arial" panose="020B0604020202020204" pitchFamily="34" charset="0"/>
        <a:buChar char="•"/>
        <a:defRPr sz="1350" kern="1200">
          <a:solidFill>
            <a:srgbClr val="0F5616"/>
          </a:solidFill>
          <a:latin typeface="Arial Narrow" panose="020B0606020202030204" pitchFamily="34" charset="0"/>
          <a:ea typeface="+mn-ea"/>
          <a:cs typeface="+mn-cs"/>
        </a:defRPr>
      </a:lvl3pPr>
      <a:lvl4pPr marL="676275" indent="-136922" algn="just" defTabSz="685800" rtl="0" eaLnBrk="1" latinLnBrk="0" hangingPunct="1">
        <a:spcBef>
          <a:spcPts val="750"/>
        </a:spcBef>
        <a:buFont typeface="Arial" panose="020B0604020202020204" pitchFamily="34" charset="0"/>
        <a:buChar char="–"/>
        <a:defRPr sz="1350" kern="1200">
          <a:solidFill>
            <a:srgbClr val="0F5616"/>
          </a:solidFill>
          <a:latin typeface="Arial Narrow" panose="020B0606020202030204" pitchFamily="34" charset="0"/>
          <a:ea typeface="+mn-ea"/>
          <a:cs typeface="+mn-cs"/>
        </a:defRPr>
      </a:lvl4pPr>
      <a:lvl5pPr marL="803672" indent="-127397" algn="just" defTabSz="685800" rtl="0" eaLnBrk="1" latinLnBrk="0" hangingPunct="1">
        <a:spcBef>
          <a:spcPts val="750"/>
        </a:spcBef>
        <a:buFont typeface="Arial" panose="020B0604020202020204" pitchFamily="34" charset="0"/>
        <a:buChar char="»"/>
        <a:defRPr sz="1350" kern="1200">
          <a:solidFill>
            <a:srgbClr val="0F5616"/>
          </a:solidFill>
          <a:latin typeface="Arial Narrow" panose="020B0606020202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2"/>
          <p:cNvSpPr>
            <a:spLocks noChangeArrowheads="1"/>
          </p:cNvSpPr>
          <p:nvPr/>
        </p:nvSpPr>
        <p:spPr bwMode="auto">
          <a:xfrm>
            <a:off x="24680" y="8760"/>
            <a:ext cx="12168000" cy="1043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" name="Rektangel 2"/>
          <p:cNvSpPr>
            <a:spLocks noChangeArrowheads="1"/>
          </p:cNvSpPr>
          <p:nvPr/>
        </p:nvSpPr>
        <p:spPr bwMode="auto">
          <a:xfrm>
            <a:off x="0" y="-27384"/>
            <a:ext cx="12204000" cy="1043977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371" y="1340769"/>
            <a:ext cx="11329259" cy="49006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dirty="0" smtClean="0"/>
              <a:t>Щракн., за да ред. стил на загл. в обр.</a:t>
            </a:r>
          </a:p>
          <a:p>
            <a:pPr lvl="1"/>
            <a:r>
              <a:rPr lang="bg-BG" dirty="0" smtClean="0"/>
              <a:t>Второ ниво</a:t>
            </a:r>
          </a:p>
          <a:p>
            <a:pPr lvl="2"/>
            <a:r>
              <a:rPr lang="bg-BG" dirty="0" smtClean="0"/>
              <a:t>Трето ниво</a:t>
            </a:r>
          </a:p>
          <a:p>
            <a:pPr lvl="3"/>
            <a:r>
              <a:rPr lang="bg-BG" dirty="0" smtClean="0"/>
              <a:t>Четвърто ниво</a:t>
            </a:r>
          </a:p>
          <a:p>
            <a:pPr lvl="4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11" name="Rektangel 2"/>
          <p:cNvSpPr>
            <a:spLocks noChangeArrowheads="1"/>
          </p:cNvSpPr>
          <p:nvPr/>
        </p:nvSpPr>
        <p:spPr bwMode="auto">
          <a:xfrm rot="10800000">
            <a:off x="-3224" y="6457430"/>
            <a:ext cx="12195224" cy="4005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4" name="Rektangel 2"/>
          <p:cNvSpPr>
            <a:spLocks noChangeArrowheads="1"/>
          </p:cNvSpPr>
          <p:nvPr/>
        </p:nvSpPr>
        <p:spPr bwMode="auto">
          <a:xfrm rot="10800000">
            <a:off x="-3224" y="6485593"/>
            <a:ext cx="12195224" cy="372406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6550132"/>
            <a:ext cx="1569024" cy="263679"/>
          </a:xfrm>
          <a:prstGeom prst="rect">
            <a:avLst/>
          </a:prstGeom>
        </p:spPr>
      </p:pic>
      <p:sp>
        <p:nvSpPr>
          <p:cNvPr id="18" name="Контейнер за долния колонтитул 4"/>
          <p:cNvSpPr txBox="1">
            <a:spLocks/>
          </p:cNvSpPr>
          <p:nvPr/>
        </p:nvSpPr>
        <p:spPr>
          <a:xfrm>
            <a:off x="10732540" y="1085706"/>
            <a:ext cx="1412132" cy="18305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rgbClr val="00466E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00" dirty="0" smtClean="0">
              <a:solidFill>
                <a:srgbClr val="00466E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98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  <p:sldLayoutId id="2147483916" r:id="rId18"/>
    <p:sldLayoutId id="2147483917" r:id="rId19"/>
    <p:sldLayoutId id="2147483918" r:id="rId20"/>
    <p:sldLayoutId id="2147483919" r:id="rId21"/>
    <p:sldLayoutId id="2147483920" r:id="rId22"/>
    <p:sldLayoutId id="2147483921" r:id="rId23"/>
    <p:sldLayoutId id="2147483922" r:id="rId24"/>
    <p:sldLayoutId id="2147483923" r:id="rId25"/>
    <p:sldLayoutId id="2147483924" r:id="rId26"/>
    <p:sldLayoutId id="2147483925" r:id="rId27"/>
    <p:sldLayoutId id="2147483926" r:id="rId28"/>
    <p:sldLayoutId id="2147483927" r:id="rId29"/>
    <p:sldLayoutId id="2147483928" r:id="rId30"/>
    <p:sldLayoutId id="2147483929" r:id="rId31"/>
    <p:sldLayoutId id="2147483930" r:id="rId32"/>
    <p:sldLayoutId id="2147483931" r:id="rId33"/>
    <p:sldLayoutId id="2147483932" r:id="rId34"/>
    <p:sldLayoutId id="2147483933" r:id="rId35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30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0975" indent="-180975" algn="just" defTabSz="914400" rtl="0" eaLnBrk="1" latinLnBrk="0" hangingPunct="1">
        <a:spcBef>
          <a:spcPts val="1000"/>
        </a:spcBef>
        <a:buSzPct val="90000"/>
        <a:buFontTx/>
        <a:buBlip>
          <a:blip r:embed="rId38"/>
        </a:buBlip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1pPr>
      <a:lvl2pPr marL="457200" indent="-285750" algn="just" defTabSz="914400" rtl="0" eaLnBrk="1" latinLnBrk="0" hangingPunct="1">
        <a:spcBef>
          <a:spcPts val="1000"/>
        </a:spcBef>
        <a:buClr>
          <a:srgbClr val="00466E"/>
        </a:buClr>
        <a:buSzPct val="90000"/>
        <a:buFont typeface="Wingdings 2" panose="05020102010507070707" pitchFamily="18" charset="2"/>
        <a:buChar char="P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2pPr>
      <a:lvl3pPr marL="627063" indent="-176213" algn="just" defTabSz="914400" rtl="0" eaLnBrk="1" latinLnBrk="0" hangingPunct="1"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3pPr>
      <a:lvl4pPr marL="804863" indent="-177800" algn="just" defTabSz="914400" rtl="0" eaLnBrk="1" latinLnBrk="0" hangingPunct="1">
        <a:spcBef>
          <a:spcPts val="1000"/>
        </a:spcBef>
        <a:buFont typeface="Arial" panose="020B0604020202020204" pitchFamily="34" charset="0"/>
        <a:buChar char="–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4pPr>
      <a:lvl5pPr marL="982663" indent="-177800" algn="just" defTabSz="914400" rtl="0" eaLnBrk="1" latinLnBrk="0" hangingPunct="1">
        <a:spcBef>
          <a:spcPts val="1000"/>
        </a:spcBef>
        <a:buFont typeface="Arial" panose="020B0604020202020204" pitchFamily="34" charset="0"/>
        <a:buChar char="»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2"/>
          <p:cNvSpPr>
            <a:spLocks noChangeArrowheads="1"/>
          </p:cNvSpPr>
          <p:nvPr/>
        </p:nvSpPr>
        <p:spPr bwMode="auto">
          <a:xfrm rot="10800000">
            <a:off x="-3224" y="6286694"/>
            <a:ext cx="12195224" cy="5805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0" name="Rektangel 2"/>
          <p:cNvSpPr>
            <a:spLocks noChangeArrowheads="1"/>
          </p:cNvSpPr>
          <p:nvPr/>
        </p:nvSpPr>
        <p:spPr bwMode="auto">
          <a:xfrm>
            <a:off x="24680" y="8760"/>
            <a:ext cx="12168000" cy="1043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" name="Rektangel 2"/>
          <p:cNvSpPr>
            <a:spLocks noChangeArrowheads="1"/>
          </p:cNvSpPr>
          <p:nvPr/>
        </p:nvSpPr>
        <p:spPr bwMode="auto">
          <a:xfrm>
            <a:off x="0" y="-27384"/>
            <a:ext cx="12204000" cy="1043977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4" name="Rektangel 2"/>
          <p:cNvSpPr>
            <a:spLocks noChangeArrowheads="1"/>
          </p:cNvSpPr>
          <p:nvPr/>
        </p:nvSpPr>
        <p:spPr bwMode="auto">
          <a:xfrm rot="10800000">
            <a:off x="-3224" y="6309319"/>
            <a:ext cx="12195224" cy="557968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371" y="1340769"/>
            <a:ext cx="11329259" cy="47299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dirty="0" smtClean="0"/>
              <a:t>Щракн., за да ред. стил на загл. в обр.</a:t>
            </a:r>
          </a:p>
          <a:p>
            <a:pPr lvl="1"/>
            <a:r>
              <a:rPr lang="bg-BG" dirty="0" smtClean="0"/>
              <a:t>Второ ниво</a:t>
            </a:r>
          </a:p>
          <a:p>
            <a:pPr lvl="2"/>
            <a:r>
              <a:rPr lang="bg-BG" dirty="0" smtClean="0"/>
              <a:t>Трето ниво</a:t>
            </a:r>
          </a:p>
          <a:p>
            <a:pPr lvl="3"/>
            <a:r>
              <a:rPr lang="bg-BG" dirty="0" smtClean="0"/>
              <a:t>Четвърто ниво</a:t>
            </a:r>
          </a:p>
          <a:p>
            <a:pPr lvl="4"/>
            <a:r>
              <a:rPr lang="bg-BG" dirty="0" smtClean="0"/>
              <a:t>Пето ниво</a:t>
            </a:r>
            <a:endParaRPr lang="bg-BG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86"/>
          <a:stretch/>
        </p:blipFill>
        <p:spPr>
          <a:xfrm>
            <a:off x="263352" y="6381328"/>
            <a:ext cx="1595027" cy="432048"/>
          </a:xfrm>
          <a:prstGeom prst="rect">
            <a:avLst/>
          </a:prstGeom>
        </p:spPr>
      </p:pic>
      <p:sp>
        <p:nvSpPr>
          <p:cNvPr id="18" name="Контейнер за долния колонтитул 4"/>
          <p:cNvSpPr txBox="1">
            <a:spLocks/>
          </p:cNvSpPr>
          <p:nvPr/>
        </p:nvSpPr>
        <p:spPr>
          <a:xfrm>
            <a:off x="10732540" y="1085706"/>
            <a:ext cx="1412132" cy="18305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rgbClr val="00466E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00" dirty="0" smtClean="0">
              <a:solidFill>
                <a:srgbClr val="00466E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71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6" r:id="rId12"/>
    <p:sldLayoutId id="2147483947" r:id="rId13"/>
    <p:sldLayoutId id="2147483948" r:id="rId14"/>
    <p:sldLayoutId id="2147483949" r:id="rId15"/>
    <p:sldLayoutId id="2147483950" r:id="rId16"/>
    <p:sldLayoutId id="2147483951" r:id="rId17"/>
    <p:sldLayoutId id="2147483952" r:id="rId18"/>
    <p:sldLayoutId id="2147483953" r:id="rId19"/>
    <p:sldLayoutId id="2147483954" r:id="rId20"/>
    <p:sldLayoutId id="2147483955" r:id="rId21"/>
    <p:sldLayoutId id="2147483956" r:id="rId22"/>
    <p:sldLayoutId id="2147483957" r:id="rId23"/>
    <p:sldLayoutId id="2147483958" r:id="rId24"/>
    <p:sldLayoutId id="2147483959" r:id="rId25"/>
    <p:sldLayoutId id="2147483960" r:id="rId26"/>
    <p:sldLayoutId id="2147483961" r:id="rId27"/>
    <p:sldLayoutId id="2147483962" r:id="rId28"/>
    <p:sldLayoutId id="2147483963" r:id="rId2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0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0975" indent="-180975" algn="just" defTabSz="914400" rtl="0" eaLnBrk="1" latinLnBrk="0" hangingPunct="1">
        <a:spcBef>
          <a:spcPts val="1000"/>
        </a:spcBef>
        <a:buSzPct val="90000"/>
        <a:buFontTx/>
        <a:buBlip>
          <a:blip r:embed="rId32"/>
        </a:buBlip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1pPr>
      <a:lvl2pPr marL="457200" indent="-285750" algn="just" defTabSz="914400" rtl="0" eaLnBrk="1" latinLnBrk="0" hangingPunct="1">
        <a:spcBef>
          <a:spcPts val="1000"/>
        </a:spcBef>
        <a:buClr>
          <a:srgbClr val="00466E"/>
        </a:buClr>
        <a:buSzPct val="90000"/>
        <a:buFont typeface="Wingdings 2" panose="05020102010507070707" pitchFamily="18" charset="2"/>
        <a:buChar char="P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2pPr>
      <a:lvl3pPr marL="627063" indent="-176213" algn="just" defTabSz="914400" rtl="0" eaLnBrk="1" latinLnBrk="0" hangingPunct="1"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3pPr>
      <a:lvl4pPr marL="804863" indent="-177800" algn="just" defTabSz="914400" rtl="0" eaLnBrk="1" latinLnBrk="0" hangingPunct="1">
        <a:spcBef>
          <a:spcPts val="1000"/>
        </a:spcBef>
        <a:buFont typeface="Arial" panose="020B0604020202020204" pitchFamily="34" charset="0"/>
        <a:buChar char="–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4pPr>
      <a:lvl5pPr marL="982663" indent="-177800" algn="just" defTabSz="914400" rtl="0" eaLnBrk="1" latinLnBrk="0" hangingPunct="1">
        <a:spcBef>
          <a:spcPts val="1000"/>
        </a:spcBef>
        <a:buFont typeface="Arial" panose="020B0604020202020204" pitchFamily="34" charset="0"/>
        <a:buChar char="»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2"/>
          <p:cNvSpPr>
            <a:spLocks noChangeArrowheads="1"/>
          </p:cNvSpPr>
          <p:nvPr/>
        </p:nvSpPr>
        <p:spPr bwMode="auto">
          <a:xfrm>
            <a:off x="24680" y="8760"/>
            <a:ext cx="12168000" cy="1043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" name="Rektangel 2"/>
          <p:cNvSpPr>
            <a:spLocks noChangeArrowheads="1"/>
          </p:cNvSpPr>
          <p:nvPr/>
        </p:nvSpPr>
        <p:spPr bwMode="auto">
          <a:xfrm>
            <a:off x="0" y="-27384"/>
            <a:ext cx="12204000" cy="1043977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371" y="1340769"/>
            <a:ext cx="11329259" cy="49006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dirty="0" smtClean="0"/>
              <a:t>Щракн., за да ред. стил на загл. в обр.</a:t>
            </a:r>
          </a:p>
          <a:p>
            <a:pPr lvl="1"/>
            <a:r>
              <a:rPr lang="bg-BG" dirty="0" smtClean="0"/>
              <a:t>Второ ниво</a:t>
            </a:r>
          </a:p>
          <a:p>
            <a:pPr lvl="2"/>
            <a:r>
              <a:rPr lang="bg-BG" dirty="0" smtClean="0"/>
              <a:t>Трето ниво</a:t>
            </a:r>
          </a:p>
          <a:p>
            <a:pPr lvl="3"/>
            <a:r>
              <a:rPr lang="bg-BG" dirty="0" smtClean="0"/>
              <a:t>Четвърто ниво</a:t>
            </a:r>
          </a:p>
          <a:p>
            <a:pPr lvl="4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11" name="Rektangel 2"/>
          <p:cNvSpPr>
            <a:spLocks noChangeArrowheads="1"/>
          </p:cNvSpPr>
          <p:nvPr/>
        </p:nvSpPr>
        <p:spPr bwMode="auto">
          <a:xfrm rot="10800000">
            <a:off x="-3224" y="6457430"/>
            <a:ext cx="12195224" cy="4005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4" name="Rektangel 2"/>
          <p:cNvSpPr>
            <a:spLocks noChangeArrowheads="1"/>
          </p:cNvSpPr>
          <p:nvPr/>
        </p:nvSpPr>
        <p:spPr bwMode="auto">
          <a:xfrm rot="10800000">
            <a:off x="-3224" y="6485593"/>
            <a:ext cx="12195224" cy="372406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6550132"/>
            <a:ext cx="1569024" cy="263679"/>
          </a:xfrm>
          <a:prstGeom prst="rect">
            <a:avLst/>
          </a:prstGeom>
        </p:spPr>
      </p:pic>
      <p:sp>
        <p:nvSpPr>
          <p:cNvPr id="18" name="Контейнер за долния колонтитул 4"/>
          <p:cNvSpPr txBox="1">
            <a:spLocks/>
          </p:cNvSpPr>
          <p:nvPr/>
        </p:nvSpPr>
        <p:spPr>
          <a:xfrm>
            <a:off x="10732540" y="1085706"/>
            <a:ext cx="1412132" cy="18305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rgbClr val="00466E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00" dirty="0" smtClean="0">
              <a:solidFill>
                <a:srgbClr val="00466E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65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7" r:id="rId13"/>
    <p:sldLayoutId id="2147483978" r:id="rId14"/>
    <p:sldLayoutId id="2147483979" r:id="rId15"/>
    <p:sldLayoutId id="2147483980" r:id="rId16"/>
    <p:sldLayoutId id="2147483981" r:id="rId17"/>
    <p:sldLayoutId id="2147483982" r:id="rId18"/>
    <p:sldLayoutId id="2147483983" r:id="rId19"/>
    <p:sldLayoutId id="2147483984" r:id="rId20"/>
    <p:sldLayoutId id="2147483985" r:id="rId21"/>
    <p:sldLayoutId id="2147483986" r:id="rId22"/>
    <p:sldLayoutId id="2147483987" r:id="rId23"/>
    <p:sldLayoutId id="2147483988" r:id="rId24"/>
    <p:sldLayoutId id="2147483989" r:id="rId25"/>
    <p:sldLayoutId id="2147483990" r:id="rId26"/>
    <p:sldLayoutId id="2147483991" r:id="rId27"/>
    <p:sldLayoutId id="2147483992" r:id="rId28"/>
    <p:sldLayoutId id="2147483993" r:id="rId29"/>
    <p:sldLayoutId id="2147483994" r:id="rId30"/>
    <p:sldLayoutId id="2147483995" r:id="rId31"/>
    <p:sldLayoutId id="2147483996" r:id="rId32"/>
    <p:sldLayoutId id="2147483997" r:id="rId33"/>
    <p:sldLayoutId id="2147483998" r:id="rId34"/>
    <p:sldLayoutId id="2147483999" r:id="rId35"/>
    <p:sldLayoutId id="2147484000" r:id="rId36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0975" indent="-180975" algn="just" defTabSz="914400" rtl="0" eaLnBrk="1" latinLnBrk="0" hangingPunct="1">
        <a:spcBef>
          <a:spcPts val="1000"/>
        </a:spcBef>
        <a:buSzPct val="90000"/>
        <a:buFontTx/>
        <a:buBlip>
          <a:blip r:embed="rId39"/>
        </a:buBlip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1pPr>
      <a:lvl2pPr marL="457200" indent="-285750" algn="just" defTabSz="914400" rtl="0" eaLnBrk="1" latinLnBrk="0" hangingPunct="1">
        <a:spcBef>
          <a:spcPts val="1000"/>
        </a:spcBef>
        <a:buClr>
          <a:srgbClr val="00466E"/>
        </a:buClr>
        <a:buSzPct val="90000"/>
        <a:buFont typeface="Wingdings 2" panose="05020102010507070707" pitchFamily="18" charset="2"/>
        <a:buChar char="P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2pPr>
      <a:lvl3pPr marL="627063" indent="-176213" algn="just" defTabSz="914400" rtl="0" eaLnBrk="1" latinLnBrk="0" hangingPunct="1"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3pPr>
      <a:lvl4pPr marL="804863" indent="-177800" algn="just" defTabSz="914400" rtl="0" eaLnBrk="1" latinLnBrk="0" hangingPunct="1">
        <a:spcBef>
          <a:spcPts val="1000"/>
        </a:spcBef>
        <a:buFont typeface="Arial" panose="020B0604020202020204" pitchFamily="34" charset="0"/>
        <a:buChar char="–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4pPr>
      <a:lvl5pPr marL="982663" indent="-177800" algn="just" defTabSz="914400" rtl="0" eaLnBrk="1" latinLnBrk="0" hangingPunct="1">
        <a:spcBef>
          <a:spcPts val="1000"/>
        </a:spcBef>
        <a:buFont typeface="Arial" panose="020B0604020202020204" pitchFamily="34" charset="0"/>
        <a:buChar char="»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2"/>
          <p:cNvSpPr>
            <a:spLocks noChangeArrowheads="1"/>
          </p:cNvSpPr>
          <p:nvPr/>
        </p:nvSpPr>
        <p:spPr bwMode="auto">
          <a:xfrm rot="10800000">
            <a:off x="-3224" y="6286694"/>
            <a:ext cx="12195224" cy="5805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0" name="Rektangel 2"/>
          <p:cNvSpPr>
            <a:spLocks noChangeArrowheads="1"/>
          </p:cNvSpPr>
          <p:nvPr/>
        </p:nvSpPr>
        <p:spPr bwMode="auto">
          <a:xfrm>
            <a:off x="24680" y="8760"/>
            <a:ext cx="12168000" cy="1043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" name="Rektangel 2"/>
          <p:cNvSpPr>
            <a:spLocks noChangeArrowheads="1"/>
          </p:cNvSpPr>
          <p:nvPr/>
        </p:nvSpPr>
        <p:spPr bwMode="auto">
          <a:xfrm>
            <a:off x="0" y="-27384"/>
            <a:ext cx="12204000" cy="1043977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4" name="Rektangel 2"/>
          <p:cNvSpPr>
            <a:spLocks noChangeArrowheads="1"/>
          </p:cNvSpPr>
          <p:nvPr/>
        </p:nvSpPr>
        <p:spPr bwMode="auto">
          <a:xfrm rot="10800000">
            <a:off x="-3224" y="6309319"/>
            <a:ext cx="12195224" cy="557968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371" y="1340769"/>
            <a:ext cx="11329259" cy="47299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dirty="0" smtClean="0"/>
              <a:t>Щракн., за да ред. стил на загл. в обр.</a:t>
            </a:r>
          </a:p>
          <a:p>
            <a:pPr lvl="1"/>
            <a:r>
              <a:rPr lang="bg-BG" dirty="0" smtClean="0"/>
              <a:t>Второ ниво</a:t>
            </a:r>
          </a:p>
          <a:p>
            <a:pPr lvl="2"/>
            <a:r>
              <a:rPr lang="bg-BG" dirty="0" smtClean="0"/>
              <a:t>Трето ниво</a:t>
            </a:r>
          </a:p>
          <a:p>
            <a:pPr lvl="3"/>
            <a:r>
              <a:rPr lang="bg-BG" dirty="0" smtClean="0"/>
              <a:t>Четвърто ниво</a:t>
            </a:r>
          </a:p>
          <a:p>
            <a:pPr lvl="4"/>
            <a:r>
              <a:rPr lang="bg-BG" dirty="0" smtClean="0"/>
              <a:t>Пето ниво</a:t>
            </a:r>
            <a:endParaRPr lang="bg-BG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86"/>
          <a:stretch/>
        </p:blipFill>
        <p:spPr>
          <a:xfrm>
            <a:off x="263352" y="6381328"/>
            <a:ext cx="1595027" cy="432048"/>
          </a:xfrm>
          <a:prstGeom prst="rect">
            <a:avLst/>
          </a:prstGeom>
        </p:spPr>
      </p:pic>
      <p:sp>
        <p:nvSpPr>
          <p:cNvPr id="18" name="Контейнер за долния колонтитул 4"/>
          <p:cNvSpPr txBox="1">
            <a:spLocks/>
          </p:cNvSpPr>
          <p:nvPr/>
        </p:nvSpPr>
        <p:spPr>
          <a:xfrm>
            <a:off x="10732540" y="1085706"/>
            <a:ext cx="1412132" cy="18305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rgbClr val="00466E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00" dirty="0" smtClean="0">
              <a:solidFill>
                <a:srgbClr val="00466E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391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  <p:sldLayoutId id="2147484014" r:id="rId13"/>
    <p:sldLayoutId id="2147484015" r:id="rId14"/>
    <p:sldLayoutId id="2147484016" r:id="rId15"/>
    <p:sldLayoutId id="2147484017" r:id="rId16"/>
    <p:sldLayoutId id="2147484018" r:id="rId17"/>
    <p:sldLayoutId id="2147484019" r:id="rId18"/>
    <p:sldLayoutId id="2147484020" r:id="rId19"/>
    <p:sldLayoutId id="2147484021" r:id="rId20"/>
    <p:sldLayoutId id="2147484022" r:id="rId21"/>
    <p:sldLayoutId id="2147484023" r:id="rId22"/>
    <p:sldLayoutId id="2147484024" r:id="rId23"/>
    <p:sldLayoutId id="2147484025" r:id="rId24"/>
    <p:sldLayoutId id="2147484026" r:id="rId25"/>
    <p:sldLayoutId id="2147484027" r:id="rId26"/>
    <p:sldLayoutId id="2147484028" r:id="rId27"/>
    <p:sldLayoutId id="2147484029" r:id="rId28"/>
    <p:sldLayoutId id="2147484030" r:id="rId2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0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0975" indent="-180975" algn="just" defTabSz="914400" rtl="0" eaLnBrk="1" latinLnBrk="0" hangingPunct="1">
        <a:spcBef>
          <a:spcPts val="1000"/>
        </a:spcBef>
        <a:buSzPct val="90000"/>
        <a:buFontTx/>
        <a:buBlip>
          <a:blip r:embed="rId32"/>
        </a:buBlip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1pPr>
      <a:lvl2pPr marL="457200" indent="-285750" algn="just" defTabSz="914400" rtl="0" eaLnBrk="1" latinLnBrk="0" hangingPunct="1">
        <a:spcBef>
          <a:spcPts val="1000"/>
        </a:spcBef>
        <a:buClr>
          <a:srgbClr val="00466E"/>
        </a:buClr>
        <a:buSzPct val="90000"/>
        <a:buFont typeface="Wingdings 2" panose="05020102010507070707" pitchFamily="18" charset="2"/>
        <a:buChar char="P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2pPr>
      <a:lvl3pPr marL="627063" indent="-176213" algn="just" defTabSz="914400" rtl="0" eaLnBrk="1" latinLnBrk="0" hangingPunct="1"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3pPr>
      <a:lvl4pPr marL="804863" indent="-177800" algn="just" defTabSz="914400" rtl="0" eaLnBrk="1" latinLnBrk="0" hangingPunct="1">
        <a:spcBef>
          <a:spcPts val="1000"/>
        </a:spcBef>
        <a:buFont typeface="Arial" panose="020B0604020202020204" pitchFamily="34" charset="0"/>
        <a:buChar char="–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4pPr>
      <a:lvl5pPr marL="982663" indent="-177800" algn="just" defTabSz="914400" rtl="0" eaLnBrk="1" latinLnBrk="0" hangingPunct="1">
        <a:spcBef>
          <a:spcPts val="1000"/>
        </a:spcBef>
        <a:buFont typeface="Arial" panose="020B0604020202020204" pitchFamily="34" charset="0"/>
        <a:buChar char="»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ru-RU" altLang="en-US" sz="2400" i="1" dirty="0"/>
              <a:t>Възможности за финансиране на проекти и програми</a:t>
            </a:r>
            <a:br>
              <a:rPr lang="ru-RU" altLang="en-US" sz="2400" i="1" dirty="0"/>
            </a:br>
            <a:r>
              <a:rPr lang="ru-RU" altLang="en-US" sz="2400" i="1" dirty="0" smtClean="0"/>
              <a:t>чрез </a:t>
            </a:r>
            <a:r>
              <a:rPr lang="bg-BG" altLang="en-US" sz="2400" i="1" dirty="0" smtClean="0"/>
              <a:t>Фонд “Условия на труд”</a:t>
            </a:r>
            <a:br>
              <a:rPr lang="bg-BG" altLang="en-US" sz="2400" i="1" dirty="0" smtClean="0"/>
            </a:br>
            <a:endParaRPr lang="bg-BG" sz="2400" i="1" cap="al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344" y="3933056"/>
            <a:ext cx="7200000" cy="1752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bg-BG" altLang="en-US" sz="2000" dirty="0" smtClean="0"/>
              <a:t>Снежана </a:t>
            </a:r>
            <a:r>
              <a:rPr lang="bg-BG" altLang="en-US" sz="2000" dirty="0"/>
              <a:t>Славчева</a:t>
            </a:r>
            <a:endParaRPr lang="en-US" altLang="en-US" sz="2000" dirty="0"/>
          </a:p>
          <a:p>
            <a:pPr>
              <a:defRPr/>
            </a:pPr>
            <a:r>
              <a:rPr lang="bg-BG" altLang="en-US" sz="1600" i="1" dirty="0"/>
              <a:t>Директор “Качество на труда”</a:t>
            </a:r>
          </a:p>
          <a:p>
            <a:pPr>
              <a:defRPr/>
            </a:pPr>
            <a:r>
              <a:rPr lang="bg-BG" altLang="en-US" sz="1600" i="1" dirty="0"/>
              <a:t>Тел. 987 63 03</a:t>
            </a:r>
            <a:r>
              <a:rPr lang="en-US" altLang="en-US" sz="1600" i="1" dirty="0"/>
              <a:t>, </a:t>
            </a:r>
            <a:r>
              <a:rPr lang="en-US" altLang="en-US" sz="1600" i="1" dirty="0" smtClean="0"/>
              <a:t>E-mail</a:t>
            </a:r>
            <a:r>
              <a:rPr lang="en-US" altLang="en-US" sz="1600" i="1" dirty="0"/>
              <a:t>: </a:t>
            </a:r>
            <a:r>
              <a:rPr lang="en-US" altLang="en-US" sz="1600" i="1" dirty="0" smtClean="0"/>
              <a:t>Slavcheva@bia-bg.com</a:t>
            </a:r>
            <a:endParaRPr lang="en-US" altLang="en-US" sz="1600" i="1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135560" y="4615572"/>
            <a:ext cx="3227784" cy="1673225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1600" b="1" kern="1200" cap="all" spc="2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None/>
              <a:defRPr kumimoji="0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bg-BG" sz="1400" dirty="0"/>
          </a:p>
        </p:txBody>
      </p:sp>
      <p:sp>
        <p:nvSpPr>
          <p:cNvPr id="6" name="Subtitle 2">
            <a:extLst>
              <a:ext uri="{FF2B5EF4-FFF2-40B4-BE49-F238E27FC236}">
                <a16:creationId xmlns="" xmlns:a16="http://schemas.microsoft.com/office/drawing/2014/main" id="{BF84C645-331E-4ADF-BB81-59AB47B8C368}"/>
              </a:ext>
            </a:extLst>
          </p:cNvPr>
          <p:cNvSpPr txBox="1">
            <a:spLocks/>
          </p:cNvSpPr>
          <p:nvPr/>
        </p:nvSpPr>
        <p:spPr>
          <a:xfrm>
            <a:off x="6888088" y="4579719"/>
            <a:ext cx="3227784" cy="1673225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1600" b="1" kern="1200" cap="all" spc="2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None/>
              <a:defRPr kumimoji="0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bg-BG" sz="1400" dirty="0"/>
          </a:p>
        </p:txBody>
      </p:sp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9A063642-70A1-4A35-A7E2-6DD6A824DBCA}"/>
              </a:ext>
            </a:extLst>
          </p:cNvPr>
          <p:cNvSpPr txBox="1">
            <a:spLocks/>
          </p:cNvSpPr>
          <p:nvPr/>
        </p:nvSpPr>
        <p:spPr>
          <a:xfrm>
            <a:off x="4799856" y="6331203"/>
            <a:ext cx="3227784" cy="460241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1600" b="1" kern="1200" cap="all" spc="2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None/>
              <a:defRPr kumimoji="0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bg-BG" sz="1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75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altLang="en-US" sz="2800" dirty="0"/>
              <a:t>Политиката за осигуряване на здравословни и безопасни условия на труд </a:t>
            </a:r>
            <a:endParaRPr lang="bg-BG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altLang="en-US" i="1" dirty="0"/>
              <a:t>За финансиране на дейности и мероприятия за подобряване на условията на труд се създава фонд "Условия на труд" - второстепенен разпоредител с бюджетни кредити към министъра на труда и социалната политика.</a:t>
            </a:r>
          </a:p>
          <a:p>
            <a:pPr marL="0" indent="0">
              <a:buNone/>
            </a:pPr>
            <a:endParaRPr lang="bg-BG" altLang="en-US" b="1" dirty="0" smtClean="0"/>
          </a:p>
          <a:p>
            <a:pPr marL="0" indent="0">
              <a:buNone/>
            </a:pPr>
            <a:r>
              <a:rPr lang="bg-BG" altLang="en-US" b="1" dirty="0" smtClean="0"/>
              <a:t>Източници </a:t>
            </a:r>
            <a:r>
              <a:rPr lang="bg-BG" altLang="en-US" b="1" dirty="0"/>
              <a:t>за набиране на средствата по фонд "Условия на труд" са:</a:t>
            </a:r>
            <a:endParaRPr lang="en-US" altLang="en-US" b="1" dirty="0"/>
          </a:p>
          <a:p>
            <a:pPr>
              <a:buFont typeface="Arial" panose="020B0604020202020204" pitchFamily="34" charset="0"/>
              <a:buChar char="•"/>
            </a:pPr>
            <a:r>
              <a:rPr lang="bg-BG" altLang="en-US" dirty="0" smtClean="0"/>
              <a:t>целева </a:t>
            </a:r>
            <a:r>
              <a:rPr lang="bg-BG" altLang="en-US" dirty="0"/>
              <a:t>ежегодна субсидия от държавния бюджет в размер, определян ежегодно със Закона за държавния бюджет;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altLang="en-US" dirty="0" smtClean="0"/>
              <a:t>суми </a:t>
            </a:r>
            <a:r>
              <a:rPr lang="bg-BG" altLang="en-US" dirty="0"/>
              <a:t>от фонд "Трудова злополука и професионална болест" на държавното обществено осигуряване, предвидени по бюджета на фонда за финансиране на дейности за намаляване на честотата и тежестта на осигурените социални рискове "трудова злополука и професионална болест";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altLang="en-US" dirty="0" smtClean="0"/>
              <a:t>доброволни </a:t>
            </a:r>
            <a:r>
              <a:rPr lang="bg-BG" altLang="en-US" dirty="0"/>
              <a:t>вноски, дарения и завещания от български и чуждестранни граждани и от юридически лица;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altLang="en-US" dirty="0" smtClean="0"/>
              <a:t>приходи </a:t>
            </a:r>
            <a:r>
              <a:rPr lang="bg-BG" altLang="en-US" dirty="0"/>
              <a:t>от прояви с благотворителна цел;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altLang="en-US" dirty="0" smtClean="0"/>
              <a:t>рекламна </a:t>
            </a:r>
            <a:r>
              <a:rPr lang="bg-BG" altLang="en-US" dirty="0"/>
              <a:t>дейност;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altLang="en-US" dirty="0" smtClean="0"/>
              <a:t>други </a:t>
            </a:r>
            <a:r>
              <a:rPr lang="bg-BG" altLang="en-US" dirty="0"/>
              <a:t>източници, определени със закон или с акт на МС.</a:t>
            </a:r>
          </a:p>
          <a:p>
            <a:pPr>
              <a:spcAft>
                <a:spcPts val="600"/>
              </a:spcAft>
            </a:pPr>
            <a:endParaRPr lang="bg-BG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="" xmlns:a16="http://schemas.microsoft.com/office/drawing/2014/main" id="{AB4C8ED3-238F-43CB-BF18-D1AC8679AD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8519443"/>
              </p:ext>
            </p:extLst>
          </p:nvPr>
        </p:nvGraphicFramePr>
        <p:xfrm>
          <a:off x="5663952" y="2919111"/>
          <a:ext cx="4833182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9018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Политиката за осигуряване на здравословни и безопасни условия на труд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Орган </a:t>
            </a:r>
            <a:r>
              <a:rPr lang="ru-RU" dirty="0"/>
              <a:t>за управление на фонд "Условия на труд" е Управителният съвет, който се състои от управител, подуправител и седем членове.</a:t>
            </a:r>
          </a:p>
          <a:p>
            <a:r>
              <a:rPr lang="ru-RU" dirty="0"/>
              <a:t>Управителят на фонд "Условия на труд" се назначава от министъра на труда и социалната политика, който определя и трима от членовете на фонда.</a:t>
            </a:r>
          </a:p>
          <a:p>
            <a:r>
              <a:rPr lang="ru-RU" dirty="0"/>
              <a:t>Националният съвет по условия на труд избира от своя състав четирима от членовете на Управителния съвет (по двама от национално представителните организации на работниците и служителите и на работодателите), единият от които за подуправител.</a:t>
            </a:r>
          </a:p>
          <a:p>
            <a:r>
              <a:rPr lang="ru-RU" dirty="0"/>
              <a:t>Представителят на Националния осигурителен институт в Националния съвет по условия на труд е член и на Управителния съвет на фонд "Условия на труд".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275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altLang="en-US" dirty="0"/>
              <a:t>Политиката за осигуряване на здравословни и безопасни условия на труд </a:t>
            </a:r>
            <a:endParaRPr lang="bg-BG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9878888" cy="504056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  <a:defRPr/>
            </a:pPr>
            <a:r>
              <a:rPr lang="bg-BG" altLang="en-US" b="1" dirty="0"/>
              <a:t>Средствата по фонд "Условия на труд" </a:t>
            </a:r>
            <a:r>
              <a:rPr lang="bg-BG" b="1" dirty="0"/>
              <a:t>се предоставят безвъзмездно за:</a:t>
            </a:r>
            <a:endParaRPr lang="en-US" b="1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bg-BG" altLang="en-US" dirty="0" smtClean="0"/>
              <a:t>Разработване на </a:t>
            </a:r>
            <a:r>
              <a:rPr lang="bg-BG" altLang="en-US" dirty="0"/>
              <a:t>нормативни актове, правила, норми и изисквания;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bg-BG" altLang="en-US" dirty="0" smtClean="0"/>
              <a:t>Организиране и </a:t>
            </a:r>
            <a:r>
              <a:rPr lang="bg-BG" altLang="en-US" dirty="0"/>
              <a:t>провеждане на специализации в областта на ЗБУТ;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bg-BG" dirty="0" smtClean="0"/>
              <a:t>Организиране и </a:t>
            </a:r>
            <a:r>
              <a:rPr lang="bg-BG" dirty="0"/>
              <a:t>провеждане на специализирани обучения, семинари и конференции в областта на ЗБУТ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bg-BG" dirty="0" smtClean="0"/>
              <a:t>Наблюдение и </a:t>
            </a:r>
            <a:r>
              <a:rPr lang="bg-BG" dirty="0"/>
              <a:t>контрол на условията на труд и факторите на работната среда;</a:t>
            </a:r>
            <a:endParaRPr lang="en-US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bg-BG" altLang="en-US" dirty="0" smtClean="0"/>
              <a:t>Разработване и </a:t>
            </a:r>
            <a:r>
              <a:rPr lang="bg-BG" altLang="en-US" dirty="0"/>
              <a:t>издаване на учебни и информационни материали</a:t>
            </a:r>
            <a:r>
              <a:rPr lang="en-US" altLang="en-US" dirty="0"/>
              <a:t>,</a:t>
            </a:r>
            <a:r>
              <a:rPr lang="bg-BG" altLang="en-US" dirty="0"/>
              <a:t> </a:t>
            </a:r>
            <a:r>
              <a:rPr lang="bg-BG" dirty="0"/>
              <a:t>свързани със </a:t>
            </a:r>
            <a:r>
              <a:rPr lang="bg-BG" dirty="0" smtClean="0"/>
              <a:t>ЗБУТ;</a:t>
            </a:r>
            <a:endParaRPr lang="en-US" altLang="en-US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bg-BG" altLang="en-US" dirty="0" smtClean="0"/>
              <a:t>Финансиране на </a:t>
            </a:r>
            <a:r>
              <a:rPr lang="bg-BG" altLang="en-US" dirty="0"/>
              <a:t>проекти и програми за подобряване на условията на </a:t>
            </a:r>
            <a:r>
              <a:rPr lang="bg-BG" altLang="en-US" dirty="0" smtClean="0"/>
              <a:t>труда в отделни предприятия или с </a:t>
            </a:r>
            <a:r>
              <a:rPr lang="bg-BG" altLang="en-US" dirty="0"/>
              <a:t>браншова значимост и приложимост на </a:t>
            </a:r>
            <a:r>
              <a:rPr lang="bg-BG" altLang="en-US" dirty="0" smtClean="0"/>
              <a:t>резултатите: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ru-RU" sz="1700" dirty="0"/>
              <a:t>Максималният размер на средствата за финансиране </a:t>
            </a:r>
            <a:r>
              <a:rPr lang="ru-RU" sz="1700" dirty="0" smtClean="0"/>
              <a:t>на проекти е </a:t>
            </a:r>
            <a:r>
              <a:rPr lang="ru-RU" sz="1700" dirty="0"/>
              <a:t>до 30 на сто от одобрените и действително извършени разходи по проекта, но не повече от 100 000 лв.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ru-RU" sz="1700" dirty="0"/>
              <a:t>Допустимите кандидати могат да получат финансиране не повече от два пъти за период от 5 години, считано от датата на реализация на първия финансиран проект</a:t>
            </a:r>
            <a:r>
              <a:rPr lang="ru-RU" sz="1700" dirty="0" smtClean="0"/>
              <a:t>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ru-RU" sz="1700" dirty="0"/>
              <a:t>Не се покриват разходи за банкови и др. такси, консултантски услуги, административни и ведомствени разходи, закупуване на лични предпазни средства и работно облекло, закупуване на обзавеждане, инвентар, оборудване и др., несвързани пряко с подобряването на условията на труд</a:t>
            </a:r>
            <a:r>
              <a:rPr lang="ru-RU" sz="1700" dirty="0" smtClean="0"/>
              <a:t>.</a:t>
            </a: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3781752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Проекти и програми, </a:t>
            </a:r>
            <a:r>
              <a:rPr lang="ru-RU" dirty="0" smtClean="0"/>
              <a:t>финансирани </a:t>
            </a:r>
            <a:r>
              <a:rPr lang="ru-RU" dirty="0"/>
              <a:t>от Фонд “Условия на труд”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8960" y="1556792"/>
            <a:ext cx="9590856" cy="460851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ru-RU" sz="1800" dirty="0" smtClean="0"/>
          </a:p>
          <a:p>
            <a:pPr marL="0" indent="0">
              <a:buNone/>
            </a:pPr>
            <a:r>
              <a:rPr lang="bg-BG" altLang="en-US" b="1" dirty="0">
                <a:cs typeface="Times New Roman" panose="02020603050405020304" pitchFamily="18" charset="0"/>
              </a:rPr>
              <a:t>Финансиране от фонда по чл. 2, т. 2 получават предложения за подобряване на условията на труд на съществуващи работни места, свързани </a:t>
            </a:r>
            <a:r>
              <a:rPr lang="bg-BG" altLang="en-US" b="1" dirty="0" smtClean="0">
                <a:cs typeface="Times New Roman" panose="02020603050405020304" pitchFamily="18" charset="0"/>
              </a:rPr>
              <a:t>с: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 smtClean="0"/>
              <a:t>Реконструкция и </a:t>
            </a:r>
            <a:r>
              <a:rPr lang="ru-RU" sz="1800" dirty="0"/>
              <a:t>модернизация на съществуващите </a:t>
            </a:r>
            <a:r>
              <a:rPr lang="ru-RU" sz="1800" dirty="0" smtClean="0"/>
              <a:t>обекти</a:t>
            </a:r>
            <a:r>
              <a:rPr lang="ru-RU" dirty="0" smtClean="0"/>
              <a:t>;</a:t>
            </a:r>
            <a:endParaRPr lang="bg-BG" dirty="0" smtClean="0"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 smtClean="0"/>
              <a:t>Внедряване на </a:t>
            </a:r>
            <a:r>
              <a:rPr lang="ru-RU" sz="1800" dirty="0"/>
              <a:t>нови и модернизиране на </a:t>
            </a:r>
            <a:r>
              <a:rPr lang="ru-RU" sz="1800" dirty="0" smtClean="0"/>
              <a:t>съществуващи технологии</a:t>
            </a:r>
            <a:r>
              <a:rPr lang="ru-RU" sz="1800" dirty="0"/>
              <a:t>, машини и съоръжения;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 smtClean="0"/>
              <a:t>Изграждане или </a:t>
            </a:r>
            <a:r>
              <a:rPr lang="ru-RU" sz="1800" dirty="0"/>
              <a:t>усъвършенстване на системата </a:t>
            </a:r>
            <a:r>
              <a:rPr lang="ru-RU" sz="1800" dirty="0" smtClean="0"/>
              <a:t>за предотвратяване </a:t>
            </a:r>
            <a:r>
              <a:rPr lang="ru-RU" sz="1800" dirty="0"/>
              <a:t>на рисковете на работното място;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 smtClean="0"/>
              <a:t>Изграждане или </a:t>
            </a:r>
            <a:r>
              <a:rPr lang="ru-RU" sz="1800" dirty="0"/>
              <a:t>усъвършенстване на системата за </a:t>
            </a:r>
            <a:r>
              <a:rPr lang="ru-RU" sz="1800" dirty="0" smtClean="0"/>
              <a:t>осигуряване </a:t>
            </a:r>
            <a:r>
              <a:rPr lang="ru-RU" sz="1800" dirty="0"/>
              <a:t>на качеството на труда;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 smtClean="0"/>
              <a:t>Обезопасяване на </a:t>
            </a:r>
            <a:r>
              <a:rPr lang="ru-RU" sz="1800" dirty="0"/>
              <a:t>машини и съоръжения;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Подобряване на </a:t>
            </a:r>
            <a:r>
              <a:rPr lang="ru-RU" dirty="0"/>
              <a:t>санитарно-хигиенните условия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 smtClean="0"/>
              <a:t>Други проекти</a:t>
            </a:r>
            <a:r>
              <a:rPr lang="ru-RU" sz="1800" dirty="0"/>
              <a:t>, свързани с подобряване на условията на </a:t>
            </a:r>
            <a:r>
              <a:rPr lang="ru-RU" sz="1800" dirty="0" smtClean="0"/>
              <a:t>труд</a:t>
            </a:r>
            <a:r>
              <a:rPr lang="ru-RU" dirty="0" smtClean="0"/>
              <a:t>, вкл. подмяна </a:t>
            </a:r>
            <a:r>
              <a:rPr lang="ru-RU" dirty="0"/>
              <a:t>на електроинсталация, вентилация, климатизация, отоплителни </a:t>
            </a:r>
            <a:r>
              <a:rPr lang="ru-RU" dirty="0" smtClean="0"/>
              <a:t>инсталации, намаляване на шум и вибрации, и др.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800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1042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Условия за кандидатстване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u="sng" dirty="0" smtClean="0"/>
              <a:t>Право </a:t>
            </a:r>
            <a:r>
              <a:rPr lang="ru-RU" sz="1800" b="1" u="sng" dirty="0"/>
              <a:t>да кандидатстват имат </a:t>
            </a:r>
            <a:r>
              <a:rPr lang="ru-RU" sz="1800" b="1" dirty="0"/>
              <a:t>физически или юридически лица, отговарящи на следните изисквания: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ru-RU" dirty="0" smtClean="0"/>
              <a:t>Към момента </a:t>
            </a:r>
            <a:r>
              <a:rPr lang="ru-RU" dirty="0"/>
              <a:t>на кандидатстването за финансиране да </a:t>
            </a:r>
            <a:r>
              <a:rPr lang="ru-RU" dirty="0" smtClean="0"/>
              <a:t>осигуряват работа </a:t>
            </a:r>
            <a:r>
              <a:rPr lang="ru-RU" dirty="0"/>
              <a:t>на работници и/или служители по сключени с тях </a:t>
            </a:r>
            <a:r>
              <a:rPr lang="ru-RU" dirty="0" smtClean="0"/>
              <a:t>трудови договори</a:t>
            </a:r>
            <a:r>
              <a:rPr lang="ru-RU" dirty="0"/>
              <a:t>;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ru-RU" dirty="0" smtClean="0"/>
              <a:t>Внасяли са </a:t>
            </a:r>
            <a:r>
              <a:rPr lang="ru-RU" dirty="0"/>
              <a:t>редовно и без прекъсвания дължимите осигурителни вноски;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ru-RU" dirty="0" smtClean="0"/>
              <a:t>Подали са </a:t>
            </a:r>
            <a:r>
              <a:rPr lang="ru-RU" dirty="0"/>
              <a:t>в </a:t>
            </a:r>
            <a:r>
              <a:rPr lang="ru-RU" dirty="0" smtClean="0"/>
              <a:t>ИА „ГИТ“ </a:t>
            </a:r>
            <a:r>
              <a:rPr lang="ru-RU" dirty="0"/>
              <a:t>декларация по чл. 15 от Закона за здравословни </a:t>
            </a:r>
            <a:r>
              <a:rPr lang="ru-RU" dirty="0" smtClean="0"/>
              <a:t>и безопасни </a:t>
            </a:r>
            <a:r>
              <a:rPr lang="ru-RU" dirty="0"/>
              <a:t>условия на труд;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ru-RU" dirty="0" smtClean="0"/>
              <a:t>О</a:t>
            </a:r>
            <a:r>
              <a:rPr lang="bg-BG" smtClean="0"/>
              <a:t>с</a:t>
            </a:r>
            <a:r>
              <a:rPr lang="ru-RU" smtClean="0"/>
              <a:t>игурили </a:t>
            </a:r>
            <a:r>
              <a:rPr lang="ru-RU" dirty="0" smtClean="0"/>
              <a:t>са обслужване </a:t>
            </a:r>
            <a:r>
              <a:rPr lang="ru-RU" dirty="0"/>
              <a:t>на своите работници и служители </a:t>
            </a:r>
            <a:r>
              <a:rPr lang="ru-RU" dirty="0" smtClean="0"/>
              <a:t>от служба </a:t>
            </a:r>
            <a:r>
              <a:rPr lang="ru-RU" dirty="0"/>
              <a:t>по трудова медицина; </a:t>
            </a:r>
            <a:endParaRPr lang="ru-RU" dirty="0" smtClean="0"/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ru-RU" dirty="0" smtClean="0"/>
              <a:t>Работодатели с </a:t>
            </a:r>
            <a:r>
              <a:rPr lang="ru-RU" dirty="0"/>
              <a:t>5 и повече работещи да имат учреден комитет (група) по условия на труд;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ru-RU" dirty="0" smtClean="0"/>
              <a:t>Назначили са </a:t>
            </a:r>
            <a:r>
              <a:rPr lang="ru-RU" dirty="0"/>
              <a:t>или са определили поне едно длъжностно лице с подходящо образование или квалификация за организиране изпълнението на дейности, свързани със защита и профилактика на професионалните рискове, създали са специализирана служба или са възложили с договор на други физически или юридически лица организиране изпълнението на посочените дейности;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ru-RU" dirty="0" smtClean="0"/>
              <a:t>Притежават или </a:t>
            </a:r>
            <a:r>
              <a:rPr lang="ru-RU" dirty="0"/>
              <a:t>ползват на валидно правно основание имота, в който ще бъде реализиран </a:t>
            </a:r>
            <a:r>
              <a:rPr lang="ru-RU" dirty="0" smtClean="0"/>
              <a:t>проектът.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43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Условия за кандидатстване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1700" b="1" u="sng" dirty="0"/>
              <a:t>Нямат право да кандидатстват </a:t>
            </a:r>
            <a:r>
              <a:rPr lang="ru-RU" sz="1700" b="1" dirty="0"/>
              <a:t>за финансиране на проекти работодатели, </a:t>
            </a:r>
            <a:r>
              <a:rPr lang="ru-RU" sz="1700" b="1" dirty="0" smtClean="0"/>
              <a:t>които: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700" dirty="0"/>
              <a:t>са обявени в несъстоятелност или по отношение на тях има решение за откриване на производство по несъстоятелност;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700" dirty="0" smtClean="0"/>
              <a:t>се </a:t>
            </a:r>
            <a:r>
              <a:rPr lang="ru-RU" sz="1700" dirty="0"/>
              <a:t>намират в ликвидация;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700" dirty="0" smtClean="0"/>
              <a:t>са </a:t>
            </a:r>
            <a:r>
              <a:rPr lang="ru-RU" sz="1700" dirty="0"/>
              <a:t>лишени от правото да упражняват търговска дейност; 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700" dirty="0" smtClean="0"/>
              <a:t>имат </a:t>
            </a:r>
            <a:r>
              <a:rPr lang="ru-RU" sz="1700" dirty="0"/>
              <a:t>парични задължения към държавата, установени с влязла в сила акт на компетентен орган, освен ако компетентният орган е допуснал разсрочване или отсрочване на задълженията;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700" dirty="0" smtClean="0"/>
              <a:t>имат </a:t>
            </a:r>
            <a:r>
              <a:rPr lang="ru-RU" sz="1700" dirty="0"/>
              <a:t>просрочени задължения към търговски банки - отменена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700" dirty="0"/>
              <a:t>са осъдени с влязла в сила присъда за умишлено престъпление от общ характер, освен ако са реабилитирани;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700" dirty="0" smtClean="0"/>
              <a:t>са </a:t>
            </a:r>
            <a:r>
              <a:rPr lang="ru-RU" sz="1700" dirty="0"/>
              <a:t>получили цялостно или частично безвъзмездно финансиране за изпълнението на същия проект по други програми;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700" dirty="0" smtClean="0"/>
              <a:t>не </a:t>
            </a:r>
            <a:r>
              <a:rPr lang="ru-RU" sz="1700" dirty="0"/>
              <a:t>са изпълнили виновно задълженията си по друг договор с фонд “Условия на труд</a:t>
            </a:r>
            <a:r>
              <a:rPr lang="ru-RU" sz="1700" dirty="0" smtClean="0"/>
              <a:t>”;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700" dirty="0"/>
              <a:t>за които е установено с влязло в сила наказателно постановление или принудителна административна мярка по реда на чл. 404, ал. 1 от Кодекса на труда, издадени от Изпълнителна агенция „Главна инспекция по труда“, нарушение на чл. 61, ал. 1, чл. 62, ал. 1 и 3, чл. 63, ал. 1 и 2, чл. 118, чл. 128, чл. 228, ал. 3, чл. 245 и чл. 301-305 от Кодекса на </a:t>
            </a:r>
            <a:r>
              <a:rPr lang="ru-RU" sz="1700" dirty="0" smtClean="0"/>
              <a:t>труда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700" dirty="0" smtClean="0"/>
              <a:t>са </a:t>
            </a:r>
            <a:r>
              <a:rPr lang="ru-RU" sz="1700" dirty="0"/>
              <a:t>превишили прага за получаване на минимална и/или държавна помощ за последните три </a:t>
            </a:r>
            <a:r>
              <a:rPr lang="ru-RU" sz="1700" dirty="0" smtClean="0"/>
              <a:t>години;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700" dirty="0" smtClean="0"/>
              <a:t>са </a:t>
            </a:r>
            <a:r>
              <a:rPr lang="ru-RU" sz="1700" dirty="0"/>
              <a:t>включили в проекта си обекти, които не са въведени в експлоатация и/или в тях не се извършва търговска дейност</a:t>
            </a:r>
            <a:r>
              <a:rPr lang="ru-RU" sz="1700" dirty="0" smtClean="0"/>
              <a:t>.</a:t>
            </a: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76059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Съдържание на предложенията за финансиране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1800" dirty="0"/>
              <a:t>Анализ на състоянието на безопасността и здравето в предприятието, включващ и значимостта на проблемите, които са обект на решаване чрез проекта;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 smtClean="0"/>
              <a:t>Цел </a:t>
            </a:r>
            <a:r>
              <a:rPr lang="ru-RU" sz="1800" dirty="0"/>
              <a:t>на проекта;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 smtClean="0"/>
              <a:t>Предвидените по </a:t>
            </a:r>
            <a:r>
              <a:rPr lang="ru-RU" sz="1800" dirty="0"/>
              <a:t>проекта дейности за подобряване на условията на труд;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/>
              <a:t>Брой и относителен дял на работещите, </a:t>
            </a:r>
            <a:r>
              <a:rPr lang="ru-RU" sz="1800" dirty="0" smtClean="0"/>
              <a:t>които </a:t>
            </a:r>
            <a:r>
              <a:rPr lang="ru-RU" sz="1800" dirty="0"/>
              <a:t>ще бъдат обхванати от </a:t>
            </a:r>
            <a:r>
              <a:rPr lang="ru-RU" sz="1800" dirty="0" smtClean="0"/>
              <a:t>проекта;</a:t>
            </a:r>
            <a:endParaRPr lang="ru-RU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 smtClean="0"/>
              <a:t>Актуално </a:t>
            </a:r>
            <a:r>
              <a:rPr lang="ru-RU" sz="1800" dirty="0"/>
              <a:t>състояние на факторите на работната среда, отразено в представени протоколи от измервания и очакваните стойности след осъществяване на проекта</a:t>
            </a:r>
            <a:r>
              <a:rPr lang="ru-RU" sz="1800" dirty="0" smtClean="0"/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 smtClean="0"/>
              <a:t>Прогноза за </a:t>
            </a:r>
            <a:r>
              <a:rPr lang="ru-RU" sz="1800" dirty="0"/>
              <a:t>устойчивостта на очакваните резултати след реализацията на проекта, за срок не по-кратък от 5 (пет) години;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 smtClean="0"/>
              <a:t>Стойност и </a:t>
            </a:r>
            <a:r>
              <a:rPr lang="ru-RU" sz="1800" dirty="0"/>
              <a:t>бюджет на проекта;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 smtClean="0"/>
              <a:t>Утвърдена от </a:t>
            </a:r>
            <a:r>
              <a:rPr lang="ru-RU" sz="1800" dirty="0"/>
              <a:t>работодателя оценка на риска на работните места и предприетите мерки за предотвратяване, намаляване, ограничаване и контрол на риска;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 smtClean="0"/>
              <a:t>Количествено-стойностна сметка</a:t>
            </a:r>
            <a:r>
              <a:rPr lang="ru-RU" sz="1800" dirty="0"/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 smtClean="0"/>
              <a:t>Скица/и на </a:t>
            </a:r>
            <a:r>
              <a:rPr lang="ru-RU" sz="1800" dirty="0"/>
              <a:t>обектите, тяхното разположение на производствената площадка, с ясно означаване на всички места, където се осъществяват дейности по чл. 11, ал. 2.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 smtClean="0"/>
              <a:t>Снимков материал </a:t>
            </a:r>
            <a:r>
              <a:rPr lang="ru-RU" sz="1800" dirty="0"/>
              <a:t>на обектите към момента на подаване на проектното предложение, на които ясно да се виждат </a:t>
            </a:r>
            <a:r>
              <a:rPr lang="ru-RU" sz="1800" dirty="0" smtClean="0"/>
              <a:t>местата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75782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ОБЩИ ИЗИСКВАНИЯ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12776"/>
            <a:ext cx="10972800" cy="4824536"/>
          </a:xfrm>
        </p:spPr>
        <p:txBody>
          <a:bodyPr/>
          <a:lstStyle/>
          <a:p>
            <a:pPr marL="355600" indent="-355600"/>
            <a:r>
              <a:rPr lang="bg-BG" altLang="en-US" dirty="0"/>
              <a:t>Надлежно попълнена документация</a:t>
            </a:r>
          </a:p>
          <a:p>
            <a:pPr marL="355600" indent="-355600"/>
            <a:r>
              <a:rPr lang="bg-BG" altLang="en-US" dirty="0"/>
              <a:t>Документи, доказващи, че кандидатът отговаря на изискванията за финансиране;</a:t>
            </a:r>
          </a:p>
          <a:p>
            <a:pPr marL="355600" indent="-355600"/>
            <a:r>
              <a:rPr lang="bg-BG" altLang="en-US" dirty="0"/>
              <a:t>Друга информация и/или документи, свързани с изпълнението на предложението.</a:t>
            </a:r>
            <a:endParaRPr lang="en-US" altLang="en-US" dirty="0"/>
          </a:p>
          <a:p>
            <a:pPr marL="355600" indent="-355600"/>
            <a:r>
              <a:rPr lang="ru-RU" dirty="0"/>
              <a:t>Когато проектът предвижда строително-монтажни дейности, кандидатът представя декларация, с която декларира, че проектните дейности са съобразени със Закона за устройство на територията и свързаните с него нормативни актове.</a:t>
            </a:r>
          </a:p>
          <a:p>
            <a:pPr marL="355600" indent="-355600"/>
            <a:r>
              <a:rPr lang="ru-RU"/>
              <a:t>Лицата </a:t>
            </a:r>
            <a:r>
              <a:rPr lang="ru-RU" smtClean="0"/>
              <a:t> </a:t>
            </a:r>
            <a:r>
              <a:rPr lang="ru-RU" dirty="0"/>
              <a:t>получили финансиране по реда на тази Наредба, могат да кандидатстват отново след изтичане на период от 2 (две) години, считано от датата на решението на управителния съвет на фонда за приемане изпълнението на реализирания проект.</a:t>
            </a:r>
          </a:p>
          <a:p>
            <a:pPr marL="355600" indent="-355600"/>
            <a:r>
              <a:rPr lang="ru-RU" dirty="0"/>
              <a:t>При повторно кандидатстване не се допуска проектът да съдържа дейности, водещи до подобряване на същите условия на труд на работни места, които са получили финансиране при предходния проект</a:t>
            </a:r>
            <a:r>
              <a:rPr lang="ru-RU" dirty="0" smtClean="0"/>
              <a:t>.“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726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lvl="0"/>
            <a:r>
              <a:rPr lang="bg-BG" sz="2000" dirty="0"/>
              <a:t>БЛАГОДАРЯ </a:t>
            </a:r>
            <a:r>
              <a:rPr lang="en-US" sz="2000" dirty="0"/>
              <a:t> </a:t>
            </a:r>
            <a:r>
              <a:rPr lang="bg-BG" sz="2000" dirty="0"/>
              <a:t>ЗА </a:t>
            </a:r>
            <a:r>
              <a:rPr lang="en-US" sz="2000" dirty="0"/>
              <a:t> </a:t>
            </a:r>
            <a:r>
              <a:rPr lang="bg-BG" sz="2000" dirty="0"/>
              <a:t>ВНИМАНИЕТО</a:t>
            </a:r>
            <a:r>
              <a:rPr lang="en-US" sz="2000" dirty="0"/>
              <a:t> !</a:t>
            </a:r>
            <a:endParaRPr lang="bg-BG" sz="20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bg-BG" altLang="en-US" sz="1800" dirty="0"/>
              <a:t>Снежана Славчева</a:t>
            </a:r>
            <a:endParaRPr lang="en-US" altLang="en-US" sz="1800" dirty="0"/>
          </a:p>
          <a:p>
            <a:pPr>
              <a:defRPr/>
            </a:pPr>
            <a:r>
              <a:rPr lang="bg-BG" altLang="en-US" sz="1400" i="1" dirty="0"/>
              <a:t>Директор “Качество на труда”</a:t>
            </a:r>
          </a:p>
          <a:p>
            <a:pPr>
              <a:defRPr/>
            </a:pPr>
            <a:r>
              <a:rPr lang="bg-BG" altLang="en-US" sz="1400" i="1" dirty="0"/>
              <a:t>Тел. 987 63 03</a:t>
            </a:r>
            <a:r>
              <a:rPr lang="en-US" altLang="en-US" sz="1400" i="1" dirty="0"/>
              <a:t>, E-mail: </a:t>
            </a:r>
            <a:r>
              <a:rPr lang="en-US" altLang="en-US" sz="1400" i="1" dirty="0" smtClean="0"/>
              <a:t>Slavcheva@bia-bg.com</a:t>
            </a:r>
            <a:endParaRPr lang="en-US" altLang="en-US" sz="1400" i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11679238" y="6042025"/>
            <a:ext cx="512762" cy="365125"/>
          </a:xfrm>
          <a:prstGeom prst="rect">
            <a:avLst/>
          </a:prstGeom>
        </p:spPr>
        <p:txBody>
          <a:bodyPr/>
          <a:lstStyle/>
          <a:p>
            <a:fld id="{C36926EC-9311-4966-A730-D0F6EDD8D133}" type="slidenum">
              <a:rPr lang="bg-BG" smtClean="0"/>
              <a:t>10</a:t>
            </a:fld>
            <a:endParaRPr lang="bg-BG" dirty="0"/>
          </a:p>
        </p:txBody>
      </p:sp>
      <p:sp>
        <p:nvSpPr>
          <p:cNvPr id="7" name="Subtitle 2">
            <a:extLst>
              <a:ext uri="{FF2B5EF4-FFF2-40B4-BE49-F238E27FC236}">
                <a16:creationId xmlns="" xmlns:a16="http://schemas.microsoft.com/office/drawing/2014/main" id="{42F151A7-D5BA-41EB-B7E7-B3367A98AF1F}"/>
              </a:ext>
            </a:extLst>
          </p:cNvPr>
          <p:cNvSpPr txBox="1">
            <a:spLocks/>
          </p:cNvSpPr>
          <p:nvPr/>
        </p:nvSpPr>
        <p:spPr>
          <a:xfrm>
            <a:off x="2063552" y="3121855"/>
            <a:ext cx="3528392" cy="1637372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1600" b="1" kern="1200" cap="all" spc="2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None/>
              <a:defRPr kumimoji="0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bg-BG" sz="1200" dirty="0">
              <a:latin typeface="+mj-lt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21FD04AF-C843-4421-A764-D0E83A35CB1F}"/>
              </a:ext>
            </a:extLst>
          </p:cNvPr>
          <p:cNvSpPr txBox="1">
            <a:spLocks/>
          </p:cNvSpPr>
          <p:nvPr/>
        </p:nvSpPr>
        <p:spPr>
          <a:xfrm>
            <a:off x="6600056" y="3068961"/>
            <a:ext cx="3600400" cy="1673225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1600" b="1" kern="1200" cap="all" spc="2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None/>
              <a:defRPr kumimoji="0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bg-BG" sz="1300" dirty="0">
              <a:highlight>
                <a:srgbClr val="FFFF00"/>
              </a:highligh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7915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A_OS-temp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- BIA-UNIVERSAL_template-small-land" id="{D59AAB63-EC0F-4267-94B5-08F286CC95FC}" vid="{4FFE7F47-BCE5-4CE7-9CFC-64B2F5132A19}"/>
    </a:ext>
  </a:extLst>
</a:theme>
</file>

<file path=ppt/theme/theme2.xml><?xml version="1.0" encoding="utf-8"?>
<a:theme xmlns:a="http://schemas.openxmlformats.org/drawingml/2006/main" name="2_BIA_OS-temp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- BIA-UNIVERSAL_template-small-land" id="{D59AAB63-EC0F-4267-94B5-08F286CC95FC}" vid="{47593260-454C-412F-9D7F-0F9F2DC07839}"/>
    </a:ext>
  </a:extLst>
</a:theme>
</file>

<file path=ppt/theme/theme3.xml><?xml version="1.0" encoding="utf-8"?>
<a:theme xmlns:a="http://schemas.openxmlformats.org/drawingml/2006/main" name="1_BIA_OS-temp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- BIA-UNIVERSAL_template-land" id="{C8BCA0EE-D6DF-46E9-8514-B1CE64A77683}" vid="{0BE38168-A416-4F59-B7B7-6148A4A62AE4}"/>
    </a:ext>
  </a:extLst>
</a:theme>
</file>

<file path=ppt/theme/theme4.xml><?xml version="1.0" encoding="utf-8"?>
<a:theme xmlns:a="http://schemas.openxmlformats.org/drawingml/2006/main" name="3_BIA_OS-temp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- BIA-UNIVERSAL_template-land" id="{C8BCA0EE-D6DF-46E9-8514-B1CE64A77683}" vid="{EAF2BA58-02F7-438A-AAEA-89468B333CD3}"/>
    </a:ext>
  </a:extLst>
</a:theme>
</file>

<file path=ppt/theme/theme5.xml><?xml version="1.0" encoding="utf-8"?>
<a:theme xmlns:a="http://schemas.openxmlformats.org/drawingml/2006/main" name="4_BIA_OS-temp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- BIA_template-land.potx" id="{913FB24A-3383-43E2-886D-996B8DF5539C}" vid="{F76417ED-08B0-43A1-B7EC-2FA9E92AEEFA}"/>
    </a:ext>
  </a:extLst>
</a:theme>
</file>

<file path=ppt/theme/theme6.xml><?xml version="1.0" encoding="utf-8"?>
<a:theme xmlns:a="http://schemas.openxmlformats.org/drawingml/2006/main" name="5_BIA_OS-temp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- BIA_template-land.potx" id="{913FB24A-3383-43E2-886D-996B8DF5539C}" vid="{47FA2B84-F99B-4B40-9DB3-3CFF36BAEC84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- BIA_template-land2</Template>
  <TotalTime>1382</TotalTime>
  <Words>1417</Words>
  <Application>Microsoft Office PowerPoint</Application>
  <PresentationFormat>Widescreen</PresentationFormat>
  <Paragraphs>92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10</vt:i4>
      </vt:variant>
    </vt:vector>
  </HeadingPairs>
  <TitlesOfParts>
    <vt:vector size="26" baseType="lpstr">
      <vt:lpstr>ＭＳ Ｐゴシック</vt:lpstr>
      <vt:lpstr>Arial</vt:lpstr>
      <vt:lpstr>Arial Narrow</vt:lpstr>
      <vt:lpstr>Calibri</vt:lpstr>
      <vt:lpstr>Century Gothic</vt:lpstr>
      <vt:lpstr>Courier New</vt:lpstr>
      <vt:lpstr>Times New Roman</vt:lpstr>
      <vt:lpstr>Verdana</vt:lpstr>
      <vt:lpstr>Wingdings</vt:lpstr>
      <vt:lpstr>Wingdings 2</vt:lpstr>
      <vt:lpstr>BIA_OS-templ</vt:lpstr>
      <vt:lpstr>2_BIA_OS-templ</vt:lpstr>
      <vt:lpstr>1_BIA_OS-templ</vt:lpstr>
      <vt:lpstr>3_BIA_OS-templ</vt:lpstr>
      <vt:lpstr>4_BIA_OS-templ</vt:lpstr>
      <vt:lpstr>5_BIA_OS-templ</vt:lpstr>
      <vt:lpstr>Възможности за финансиране на проекти и програми чрез Фонд “Условия на труд” </vt:lpstr>
      <vt:lpstr>Политиката за осигуряване на здравословни и безопасни условия на труд </vt:lpstr>
      <vt:lpstr>Политиката за осигуряване на здравословни и безопасни условия на труд </vt:lpstr>
      <vt:lpstr>Политиката за осигуряване на здравословни и безопасни условия на труд </vt:lpstr>
      <vt:lpstr>Проекти и програми, финансирани от Фонд “Условия на труд”</vt:lpstr>
      <vt:lpstr>Условия за кандидатстване</vt:lpstr>
      <vt:lpstr>Условия за кандидатстване</vt:lpstr>
      <vt:lpstr>Съдържание на предложенията за финансиране</vt:lpstr>
      <vt:lpstr>ОБЩИ ИЗИСКВАНИЯ</vt:lpstr>
      <vt:lpstr>БЛАГОДАРЯ  ЗА  ВНИМАНИЕТО !</vt:lpstr>
    </vt:vector>
  </TitlesOfParts>
  <Company>Econometrica Ltd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БЪЛГАРСКА АКАДЕМИЯ НА НАУКИТЕ ИНСТИТУТ ЗА ИКОНОМИЧЕСКИ ИЗСЛЕДВАНИЯ Секция "Международна икономика„</dc:title>
  <dc:creator>Atanas Atanassov</dc:creator>
  <cp:lastModifiedBy>Снежана Славчева</cp:lastModifiedBy>
  <cp:revision>137</cp:revision>
  <dcterms:created xsi:type="dcterms:W3CDTF">2015-02-17T09:51:01Z</dcterms:created>
  <dcterms:modified xsi:type="dcterms:W3CDTF">2018-03-20T09:45:06Z</dcterms:modified>
</cp:coreProperties>
</file>