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2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3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37" r:id="rId2"/>
    <p:sldMasterId id="2147483761" r:id="rId3"/>
    <p:sldMasterId id="2147483797" r:id="rId4"/>
  </p:sldMasterIdLst>
  <p:notesMasterIdLst>
    <p:notesMasterId r:id="rId16"/>
  </p:notesMasterIdLst>
  <p:handoutMasterIdLst>
    <p:handoutMasterId r:id="rId17"/>
  </p:handoutMasterIdLst>
  <p:sldIdLst>
    <p:sldId id="410" r:id="rId5"/>
    <p:sldId id="429" r:id="rId6"/>
    <p:sldId id="437" r:id="rId7"/>
    <p:sldId id="432" r:id="rId8"/>
    <p:sldId id="436" r:id="rId9"/>
    <p:sldId id="431" r:id="rId10"/>
    <p:sldId id="416" r:id="rId11"/>
    <p:sldId id="435" r:id="rId12"/>
    <p:sldId id="440" r:id="rId13"/>
    <p:sldId id="441" r:id="rId14"/>
    <p:sldId id="411" r:id="rId15"/>
  </p:sldIdLst>
  <p:sldSz cx="12192000" cy="6858000"/>
  <p:notesSz cx="6808788" cy="9940925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2" userDrawn="1">
          <p15:clr>
            <a:srgbClr val="A4A3A4"/>
          </p15:clr>
        </p15:guide>
        <p15:guide id="2" pos="2145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66E"/>
    <a:srgbClr val="2B4C69"/>
    <a:srgbClr val="008000"/>
    <a:srgbClr val="0B5B19"/>
    <a:srgbClr val="072466"/>
    <a:srgbClr val="105F05"/>
    <a:srgbClr val="178110"/>
    <a:srgbClr val="2E7513"/>
    <a:srgbClr val="0F5616"/>
    <a:srgbClr val="1C57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9879" autoAdjust="0"/>
  </p:normalViewPr>
  <p:slideViewPr>
    <p:cSldViewPr>
      <p:cViewPr varScale="1">
        <p:scale>
          <a:sx n="114" d="100"/>
          <a:sy n="114" d="100"/>
        </p:scale>
        <p:origin x="33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-1956" y="-78"/>
      </p:cViewPr>
      <p:guideLst>
        <p:guide orient="horz" pos="3132"/>
        <p:guide pos="214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i\Documents\STATISTICS\&#1041;&#1042;&#1055;\-%20&#1041;&#1042;&#1055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ni\Documents\STATISTICS\&#1041;&#1102;&#1076;&#1078;&#1077;&#1090;,%20&#1092;&#1080;&#1085;&#1072;&#1085;&#1089;&#1080;,%20&#1058;&#1041;&#1054;\&#1048;&#1085;&#1074;&#1077;&#1089;&#1090;&#1080;&#1094;&#1080;&#1080;\Investicii.xls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491032370953631E-2"/>
          <c:y val="5.0925925925925923E-2"/>
          <c:w val="0.82910253727191385"/>
          <c:h val="0.82876567512394284"/>
        </c:manualLayout>
      </c:layout>
      <c:lineChart>
        <c:grouping val="standard"/>
        <c:varyColors val="0"/>
        <c:ser>
          <c:idx val="0"/>
          <c:order val="0"/>
          <c:tx>
            <c:strRef>
              <c:f>Sheet2!$A$32</c:f>
              <c:strCache>
                <c:ptCount val="1"/>
                <c:pt idx="0">
                  <c:v>БВП</c:v>
                </c:pt>
              </c:strCache>
            </c:strRef>
          </c:tx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</a:ln>
              <a:effectLst/>
            </c:spPr>
          </c:marker>
          <c:dLbls>
            <c:dLbl>
              <c:idx val="0"/>
              <c:layout>
                <c:manualLayout>
                  <c:x val="-4.6384165755915148E-2"/>
                  <c:y val="2.967603989420278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4.3611111111111114E-2"/>
                  <c:y val="-4.17012977544473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4.6388888888888938E-2"/>
                  <c:y val="-3.707166812481781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4.3611111111111212E-2"/>
                  <c:y val="-3.244203849518814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4.3611111111111212E-2"/>
                  <c:y val="-3.707166812481772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500" b="1" i="0" u="none" strike="noStrike" kern="1200" baseline="0">
                    <a:solidFill>
                      <a:srgbClr val="0070C0"/>
                    </a:solidFill>
                    <a:latin typeface="+mn-lt"/>
                    <a:ea typeface="+mn-ea"/>
                    <a:cs typeface="+mn-cs"/>
                  </a:defRPr>
                </a:pPr>
                <a:endParaRPr lang="bg-BG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Sheet2!$B$30:$K$30</c:f>
              <c:strCache>
                <c:ptCount val="10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</c:strCache>
            </c:strRef>
          </c:cat>
          <c:val>
            <c:numRef>
              <c:f>Sheet2!$B$32:$K$32</c:f>
              <c:numCache>
                <c:formatCode>#\ ##0.0</c:formatCode>
                <c:ptCount val="10"/>
                <c:pt idx="0">
                  <c:v>6</c:v>
                </c:pt>
                <c:pt idx="1">
                  <c:v>-3.6</c:v>
                </c:pt>
                <c:pt idx="2">
                  <c:v>1.3</c:v>
                </c:pt>
                <c:pt idx="3">
                  <c:v>1.9</c:v>
                </c:pt>
                <c:pt idx="4">
                  <c:v>0</c:v>
                </c:pt>
                <c:pt idx="5">
                  <c:v>0.9</c:v>
                </c:pt>
                <c:pt idx="6">
                  <c:v>1.3</c:v>
                </c:pt>
                <c:pt idx="7">
                  <c:v>3.6</c:v>
                </c:pt>
                <c:pt idx="8">
                  <c:v>3.9</c:v>
                </c:pt>
                <c:pt idx="9">
                  <c:v>3.6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Sheet2!$A$35</c:f>
              <c:strCache>
                <c:ptCount val="1"/>
                <c:pt idx="0">
                  <c:v>БДС</c:v>
                </c:pt>
              </c:strCache>
            </c:strRef>
          </c:tx>
          <c:spPr>
            <a:ln w="22225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6"/>
            <c:spPr>
              <a:solidFill>
                <a:schemeClr val="accent2"/>
              </a:solidFill>
              <a:ln w="9525">
                <a:solidFill>
                  <a:schemeClr val="accent2"/>
                </a:solidFill>
                <a:round/>
              </a:ln>
              <a:effectLst/>
            </c:spPr>
          </c:marker>
          <c:dLbls>
            <c:dLbl>
              <c:idx val="1"/>
              <c:layout>
                <c:manualLayout>
                  <c:x val="-3.9104330708661414E-2"/>
                  <c:y val="3.707166812481772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5.2993219597550309E-2"/>
                  <c:y val="4.170129775444727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4.0833333333333333E-2"/>
                  <c:y val="3.707166812481764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4.0833333333333437E-2"/>
                  <c:y val="4.170129775444731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4.3611111111111212E-2"/>
                  <c:y val="3.707166812481768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500" b="1" i="0" u="none" strike="noStrike" kern="1200" baseline="0">
                    <a:solidFill>
                      <a:schemeClr val="accent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bg-BG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Sheet2!$B$30:$K$30</c:f>
              <c:strCache>
                <c:ptCount val="10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</c:strCache>
            </c:strRef>
          </c:cat>
          <c:val>
            <c:numRef>
              <c:f>Sheet2!$B$35:$K$35</c:f>
              <c:numCache>
                <c:formatCode>#\ ##0.0</c:formatCode>
                <c:ptCount val="10"/>
                <c:pt idx="0">
                  <c:v>6.1</c:v>
                </c:pt>
                <c:pt idx="1">
                  <c:v>-1.1000000000000001</c:v>
                </c:pt>
                <c:pt idx="2">
                  <c:v>1.7</c:v>
                </c:pt>
                <c:pt idx="3">
                  <c:v>2.1</c:v>
                </c:pt>
                <c:pt idx="4">
                  <c:v>-0.8</c:v>
                </c:pt>
                <c:pt idx="5">
                  <c:v>0.4</c:v>
                </c:pt>
                <c:pt idx="6">
                  <c:v>1.5</c:v>
                </c:pt>
                <c:pt idx="7">
                  <c:v>3</c:v>
                </c:pt>
                <c:pt idx="8">
                  <c:v>3.4</c:v>
                </c:pt>
                <c:pt idx="9">
                  <c:v>3.7</c:v>
                </c:pt>
              </c:numCache>
            </c:numRef>
          </c:val>
          <c:smooth val="0"/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718832720"/>
        <c:axId val="1718834352"/>
      </c:lineChart>
      <c:catAx>
        <c:axId val="17188327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accent3"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all" spc="12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bg-BG"/>
          </a:p>
        </c:txPr>
        <c:crossAx val="1718834352"/>
        <c:crosses val="autoZero"/>
        <c:auto val="1"/>
        <c:lblAlgn val="ctr"/>
        <c:lblOffset val="100"/>
        <c:noMultiLvlLbl val="0"/>
      </c:catAx>
      <c:valAx>
        <c:axId val="1718834352"/>
        <c:scaling>
          <c:orientation val="minMax"/>
        </c:scaling>
        <c:delete val="1"/>
        <c:axPos val="l"/>
        <c:numFmt formatCode="#\ ##0.0" sourceLinked="1"/>
        <c:majorTickMark val="none"/>
        <c:minorTickMark val="none"/>
        <c:tickLblPos val="nextTo"/>
        <c:crossAx val="1718832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9274286061238672"/>
          <c:y val="0.23105546752115261"/>
          <c:w val="7.444424779675643E-2"/>
          <c:h val="0.1418317068084053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bg-BG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 sz="1050" b="1">
          <a:solidFill>
            <a:schemeClr val="tx1"/>
          </a:solidFill>
        </a:defRPr>
      </a:pPr>
      <a:endParaRPr lang="bg-BG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1975692687095123E-2"/>
          <c:y val="9.3856401576295448E-2"/>
          <c:w val="0.7166115630499218"/>
          <c:h val="0.877613271727977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ОСНОВНА!$A$38</c:f>
              <c:strCache>
                <c:ptCount val="1"/>
                <c:pt idx="0">
                  <c:v>Общо инвестиции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bg-BG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ОСНОВНА!$B$34:$L$34</c:f>
              <c:strCache>
                <c:ptCount val="11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</c:strCache>
            </c:strRef>
          </c:cat>
          <c:val>
            <c:numRef>
              <c:f>ОСНОВНА!$B$38:$L$38</c:f>
              <c:numCache>
                <c:formatCode>#\ ##0.0</c:formatCode>
                <c:ptCount val="11"/>
                <c:pt idx="0">
                  <c:v>28.302479883879677</c:v>
                </c:pt>
                <c:pt idx="1">
                  <c:v>33.020878976131783</c:v>
                </c:pt>
                <c:pt idx="2">
                  <c:v>27.855414454802951</c:v>
                </c:pt>
                <c:pt idx="3">
                  <c:v>22.209492420972783</c:v>
                </c:pt>
                <c:pt idx="4">
                  <c:v>20.921243824469631</c:v>
                </c:pt>
                <c:pt idx="5">
                  <c:v>21.26196742571614</c:v>
                </c:pt>
                <c:pt idx="6">
                  <c:v>21.133975221070422</c:v>
                </c:pt>
                <c:pt idx="7">
                  <c:v>21.107426652510863</c:v>
                </c:pt>
                <c:pt idx="8">
                  <c:v>21.0139887162841</c:v>
                </c:pt>
                <c:pt idx="9">
                  <c:v>18.574402745976407</c:v>
                </c:pt>
                <c:pt idx="10">
                  <c:v>19.209955958842041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7"/>
        <c:overlap val="10"/>
        <c:axId val="1718827280"/>
        <c:axId val="1718841424"/>
      </c:barChart>
      <c:lineChart>
        <c:grouping val="standard"/>
        <c:varyColors val="0"/>
        <c:ser>
          <c:idx val="3"/>
          <c:order val="1"/>
          <c:tx>
            <c:strRef>
              <c:f>ОСНОВНА!$A$42</c:f>
              <c:strCache>
                <c:ptCount val="1"/>
                <c:pt idx="0">
                  <c:v>Частни местни инвестиции</c:v>
                </c:pt>
              </c:strCache>
            </c:strRef>
          </c:tx>
          <c:spPr>
            <a:ln w="28575" cap="flat" cmpd="sng" algn="ctr">
              <a:solidFill>
                <a:schemeClr val="accent6">
                  <a:shade val="95000"/>
                  <a:satMod val="105000"/>
                </a:schemeClr>
              </a:solidFill>
              <a:prstDash val="solid"/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-3.0597512980664866E-2"/>
                  <c:y val="2.34985787298975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accent6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bg-BG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ОСНОВНА!$B$34:$L$34</c:f>
              <c:strCache>
                <c:ptCount val="11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</c:strCache>
            </c:strRef>
          </c:cat>
          <c:val>
            <c:numRef>
              <c:f>ОСНОВНА!$B$42:$L$42</c:f>
              <c:numCache>
                <c:formatCode>#\ ##0.0</c:formatCode>
                <c:ptCount val="11"/>
                <c:pt idx="0">
                  <c:v>4.3038093041915495</c:v>
                </c:pt>
                <c:pt idx="1">
                  <c:v>10.558820159507423</c:v>
                </c:pt>
                <c:pt idx="2">
                  <c:v>14.2574386172871</c:v>
                </c:pt>
                <c:pt idx="3">
                  <c:v>14.559866220135392</c:v>
                </c:pt>
                <c:pt idx="4">
                  <c:v>13.932447103254631</c:v>
                </c:pt>
                <c:pt idx="5">
                  <c:v>14.701951499574584</c:v>
                </c:pt>
                <c:pt idx="6">
                  <c:v>13.79496590534213</c:v>
                </c:pt>
                <c:pt idx="7">
                  <c:v>13.182073145768314</c:v>
                </c:pt>
                <c:pt idx="8">
                  <c:v>8.9813740730074869</c:v>
                </c:pt>
                <c:pt idx="9">
                  <c:v>14.579212288711039</c:v>
                </c:pt>
                <c:pt idx="10">
                  <c:v>15.292394035739786</c:v>
                </c:pt>
              </c:numCache>
            </c:numRef>
          </c:val>
          <c:smooth val="0"/>
        </c:ser>
        <c:ser>
          <c:idx val="1"/>
          <c:order val="2"/>
          <c:tx>
            <c:strRef>
              <c:f>ОСНОВНА!$A$39</c:f>
              <c:strCache>
                <c:ptCount val="1"/>
                <c:pt idx="0">
                  <c:v>ПЧИ</c:v>
                </c:pt>
              </c:strCache>
            </c:strRef>
          </c:tx>
          <c:spPr>
            <a:ln w="28575" cap="flat" cmpd="sng" algn="ctr">
              <a:solidFill>
                <a:schemeClr val="accent2">
                  <a:shade val="95000"/>
                  <a:satMod val="105000"/>
                </a:schemeClr>
              </a:solidFill>
              <a:prstDash val="solid"/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-2.6355696417819145E-2"/>
                  <c:y val="-4.070585964036777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3258989741880533E-2"/>
                  <c:y val="-2.91406601452297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1.9527494201604486E-2"/>
                  <c:y val="-5.089575657349547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2.8478959693729201E-2"/>
                  <c:y val="3.623474456949157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2.8478959693729201E-2"/>
                  <c:y val="2.486760737132054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2.8554221382256949E-2"/>
                  <c:y val="2.770141266957881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bg-BG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ОСНОВНА!$B$34:$L$34</c:f>
              <c:strCache>
                <c:ptCount val="11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</c:strCache>
            </c:strRef>
          </c:cat>
          <c:val>
            <c:numRef>
              <c:f>ОСНОВНА!$B$39:$L$39</c:f>
              <c:numCache>
                <c:formatCode>0.0</c:formatCode>
                <c:ptCount val="11"/>
                <c:pt idx="0">
                  <c:v>18.798672382284874</c:v>
                </c:pt>
                <c:pt idx="1">
                  <c:v>16.83597624737568</c:v>
                </c:pt>
                <c:pt idx="2">
                  <c:v>8.607711622098897</c:v>
                </c:pt>
                <c:pt idx="3">
                  <c:v>3.0595990112606426</c:v>
                </c:pt>
                <c:pt idx="4">
                  <c:v>3.575268817204301</c:v>
                </c:pt>
                <c:pt idx="5">
                  <c:v>3.1489586909257357</c:v>
                </c:pt>
                <c:pt idx="6">
                  <c:v>3.293621984456637</c:v>
                </c:pt>
                <c:pt idx="7">
                  <c:v>2.714780811090169</c:v>
                </c:pt>
                <c:pt idx="8">
                  <c:v>5.4671922095988874</c:v>
                </c:pt>
                <c:pt idx="9">
                  <c:v>1.3713259891208138</c:v>
                </c:pt>
                <c:pt idx="10">
                  <c:v>1.7884160451793671</c:v>
                </c:pt>
              </c:numCache>
            </c:numRef>
          </c:val>
          <c:smooth val="0"/>
        </c:ser>
        <c:ser>
          <c:idx val="2"/>
          <c:order val="3"/>
          <c:tx>
            <c:strRef>
              <c:f>ОСНОВНА!$A$40</c:f>
              <c:strCache>
                <c:ptCount val="1"/>
                <c:pt idx="0">
                  <c:v>Публични инвестиции</c:v>
                </c:pt>
              </c:strCache>
            </c:strRef>
          </c:tx>
          <c:spPr>
            <a:ln w="28575" cap="flat" cmpd="sng" algn="ctr">
              <a:solidFill>
                <a:srgbClr val="00B050"/>
              </a:solidFill>
              <a:prstDash val="solid"/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-2.6882129694780141E-2"/>
                  <c:y val="-4.05014196965364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2.8478959693729201E-2"/>
                  <c:y val="-4.050141051944825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2.6470927247719579E-2"/>
                  <c:y val="-2.77014126695791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2.8554221382256949E-2"/>
                  <c:y val="-3.623474456949172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rgbClr val="00B050"/>
                    </a:solidFill>
                    <a:latin typeface="+mn-lt"/>
                    <a:ea typeface="+mn-ea"/>
                    <a:cs typeface="+mn-cs"/>
                  </a:defRPr>
                </a:pPr>
                <a:endParaRPr lang="bg-BG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ОСНОВНА!$B$34:$L$34</c:f>
              <c:strCache>
                <c:ptCount val="11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</c:strCache>
            </c:strRef>
          </c:cat>
          <c:val>
            <c:numRef>
              <c:f>ОСНОВНА!$B$40:$L$40</c:f>
              <c:numCache>
                <c:formatCode>0.0</c:formatCode>
                <c:ptCount val="11"/>
                <c:pt idx="0">
                  <c:v>5.1999981974032528</c:v>
                </c:pt>
                <c:pt idx="1">
                  <c:v>5.6260825692486787</c:v>
                </c:pt>
                <c:pt idx="2">
                  <c:v>4.9902642154169516</c:v>
                </c:pt>
                <c:pt idx="3">
                  <c:v>4.590027189576749</c:v>
                </c:pt>
                <c:pt idx="4">
                  <c:v>3.4135279040106985</c:v>
                </c:pt>
                <c:pt idx="5">
                  <c:v>3.411057235215821</c:v>
                </c:pt>
                <c:pt idx="6">
                  <c:v>4.0453873312716553</c:v>
                </c:pt>
                <c:pt idx="7">
                  <c:v>5.2105726956523819</c:v>
                </c:pt>
                <c:pt idx="8">
                  <c:v>6.5654224336777256</c:v>
                </c:pt>
                <c:pt idx="9">
                  <c:v>2.6238644681445531</c:v>
                </c:pt>
                <c:pt idx="10">
                  <c:v>2.1291458779228862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18827280"/>
        <c:axId val="1718841424"/>
      </c:lineChart>
      <c:catAx>
        <c:axId val="17188272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high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rgbClr val="00466E"/>
                </a:solidFill>
                <a:latin typeface="+mn-lt"/>
                <a:ea typeface="+mn-ea"/>
                <a:cs typeface="+mn-cs"/>
              </a:defRPr>
            </a:pPr>
            <a:endParaRPr lang="bg-BG"/>
          </a:p>
        </c:txPr>
        <c:crossAx val="1718841424"/>
        <c:crosses val="autoZero"/>
        <c:auto val="1"/>
        <c:lblAlgn val="ctr"/>
        <c:lblOffset val="100"/>
        <c:noMultiLvlLbl val="0"/>
      </c:catAx>
      <c:valAx>
        <c:axId val="1718841424"/>
        <c:scaling>
          <c:orientation val="minMax"/>
        </c:scaling>
        <c:delete val="1"/>
        <c:axPos val="l"/>
        <c:numFmt formatCode="#\ ##0.0" sourceLinked="1"/>
        <c:majorTickMark val="none"/>
        <c:minorTickMark val="none"/>
        <c:tickLblPos val="nextTo"/>
        <c:crossAx val="1718827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402792865264628"/>
          <c:y val="0.18552437828461887"/>
          <c:w val="0.24767249798033414"/>
          <c:h val="0.2880019673697483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bg-BG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bg-BG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Sheet1!$A$48</c:f>
              <c:strCache>
                <c:ptCount val="1"/>
                <c:pt idx="0">
                  <c:v>СРЗ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bg-BG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Sheet1!$B$47:$K$47</c:f>
              <c:numCache>
                <c:formatCode>General</c:formatCode>
                <c:ptCount val="10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</c:numCache>
            </c:numRef>
          </c:cat>
          <c:val>
            <c:numRef>
              <c:f>Sheet1!$B$48:$K$48</c:f>
              <c:numCache>
                <c:formatCode>General</c:formatCode>
                <c:ptCount val="10"/>
                <c:pt idx="0">
                  <c:v>606</c:v>
                </c:pt>
                <c:pt idx="1">
                  <c:v>648</c:v>
                </c:pt>
                <c:pt idx="2">
                  <c:v>701</c:v>
                </c:pt>
                <c:pt idx="3">
                  <c:v>766</c:v>
                </c:pt>
                <c:pt idx="4">
                  <c:v>831</c:v>
                </c:pt>
                <c:pt idx="5">
                  <c:v>867</c:v>
                </c:pt>
                <c:pt idx="6">
                  <c:v>889</c:v>
                </c:pt>
                <c:pt idx="7">
                  <c:v>955</c:v>
                </c:pt>
                <c:pt idx="8">
                  <c:v>1032</c:v>
                </c:pt>
                <c:pt idx="9">
                  <c:v>1060</c:v>
                </c:pt>
              </c:numCache>
            </c:numRef>
          </c:val>
        </c:ser>
        <c:ser>
          <c:idx val="1"/>
          <c:order val="1"/>
          <c:tx>
            <c:strRef>
              <c:f>Sheet1!$A$50</c:f>
              <c:strCache>
                <c:ptCount val="1"/>
                <c:pt idx="0">
                  <c:v>МРЗ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bg-BG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Sheet1!$B$47:$K$47</c:f>
              <c:numCache>
                <c:formatCode>General</c:formatCode>
                <c:ptCount val="10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</c:numCache>
            </c:numRef>
          </c:cat>
          <c:val>
            <c:numRef>
              <c:f>Sheet1!$B$50:$K$50</c:f>
              <c:numCache>
                <c:formatCode>General</c:formatCode>
                <c:ptCount val="10"/>
                <c:pt idx="0">
                  <c:v>220</c:v>
                </c:pt>
                <c:pt idx="1">
                  <c:v>240</c:v>
                </c:pt>
                <c:pt idx="2">
                  <c:v>240</c:v>
                </c:pt>
                <c:pt idx="3">
                  <c:v>270</c:v>
                </c:pt>
                <c:pt idx="4">
                  <c:v>290</c:v>
                </c:pt>
                <c:pt idx="5">
                  <c:v>320</c:v>
                </c:pt>
                <c:pt idx="6">
                  <c:v>340</c:v>
                </c:pt>
                <c:pt idx="7">
                  <c:v>370</c:v>
                </c:pt>
                <c:pt idx="8">
                  <c:v>420</c:v>
                </c:pt>
                <c:pt idx="9">
                  <c:v>460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axId val="1729670000"/>
        <c:axId val="1729677616"/>
      </c:barChart>
      <c:lineChart>
        <c:grouping val="standard"/>
        <c:varyColors val="0"/>
        <c:ser>
          <c:idx val="2"/>
          <c:order val="2"/>
          <c:tx>
            <c:strRef>
              <c:f>Sheet1!$A$52</c:f>
              <c:strCache>
                <c:ptCount val="1"/>
                <c:pt idx="0">
                  <c:v>МРЗ/СРЗ</c:v>
                </c:pt>
              </c:strCache>
            </c:strRef>
          </c:tx>
          <c:spPr>
            <a:ln w="9525" cap="flat" cmpd="sng" algn="ctr">
              <a:solidFill>
                <a:schemeClr val="accent3">
                  <a:shade val="95000"/>
                  <a:satMod val="105000"/>
                </a:schemeClr>
              </a:solidFill>
              <a:prstDash val="solid"/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circle"/>
            <c:size val="34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 w="9525" cap="flat" cmpd="sng" algn="ctr">
                <a:solidFill>
                  <a:schemeClr val="accent3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bg-BG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Sheet1!$B$47:$K$47</c:f>
              <c:numCache>
                <c:formatCode>General</c:formatCode>
                <c:ptCount val="10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</c:numCache>
            </c:numRef>
          </c:cat>
          <c:val>
            <c:numRef>
              <c:f>Sheet1!$B$52:$K$52</c:f>
              <c:numCache>
                <c:formatCode>0%</c:formatCode>
                <c:ptCount val="10"/>
                <c:pt idx="0">
                  <c:v>0.36303630363036304</c:v>
                </c:pt>
                <c:pt idx="1">
                  <c:v>0.37037037037037035</c:v>
                </c:pt>
                <c:pt idx="2">
                  <c:v>0.34236804564907275</c:v>
                </c:pt>
                <c:pt idx="3">
                  <c:v>0.35248041775456918</c:v>
                </c:pt>
                <c:pt idx="4">
                  <c:v>0.34897713598074609</c:v>
                </c:pt>
                <c:pt idx="5">
                  <c:v>0.3690888119953864</c:v>
                </c:pt>
                <c:pt idx="6">
                  <c:v>0.38245219347581555</c:v>
                </c:pt>
                <c:pt idx="7">
                  <c:v>0.38743455497382201</c:v>
                </c:pt>
                <c:pt idx="8">
                  <c:v>0.40697674418604651</c:v>
                </c:pt>
                <c:pt idx="9">
                  <c:v>0.43396226415094341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29666736"/>
        <c:axId val="1729677072"/>
      </c:lineChart>
      <c:catAx>
        <c:axId val="1729670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bg-BG"/>
          </a:p>
        </c:txPr>
        <c:crossAx val="1729677616"/>
        <c:crosses val="autoZero"/>
        <c:auto val="1"/>
        <c:lblAlgn val="ctr"/>
        <c:lblOffset val="100"/>
        <c:noMultiLvlLbl val="0"/>
      </c:catAx>
      <c:valAx>
        <c:axId val="17296776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bg-BG"/>
          </a:p>
        </c:txPr>
        <c:crossAx val="1729670000"/>
        <c:crosses val="autoZero"/>
        <c:crossBetween val="between"/>
      </c:valAx>
      <c:valAx>
        <c:axId val="1729677072"/>
        <c:scaling>
          <c:orientation val="minMax"/>
        </c:scaling>
        <c:delete val="0"/>
        <c:axPos val="r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bg-BG"/>
          </a:p>
        </c:txPr>
        <c:crossAx val="1729666736"/>
        <c:crosses val="max"/>
        <c:crossBetween val="between"/>
      </c:valAx>
      <c:catAx>
        <c:axId val="172966673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72967707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bg-BG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bg-BG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2"/>
          <c:order val="0"/>
          <c:tx>
            <c:strRef>
              <c:f>Sheet1!$L$63</c:f>
              <c:strCache>
                <c:ptCount val="1"/>
                <c:pt idx="0">
                  <c:v>Частен сектор</c:v>
                </c:pt>
              </c:strCache>
            </c:strRef>
          </c:tx>
          <c:spPr>
            <a:ln w="25400" cap="rnd" cmpd="sng" algn="ctr">
              <a:solidFill>
                <a:srgbClr val="008000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lt1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rgbClr val="008000"/>
                    </a:solidFill>
                    <a:latin typeface="+mn-lt"/>
                    <a:ea typeface="+mn-ea"/>
                    <a:cs typeface="+mn-cs"/>
                  </a:defRPr>
                </a:pPr>
                <a:endParaRPr lang="bg-BG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Sheet1!$A$64:$A$73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2015</c:v>
                </c:pt>
              </c:numCache>
            </c:numRef>
          </c:cat>
          <c:val>
            <c:numRef>
              <c:f>Sheet1!$L$64:$L$73</c:f>
              <c:numCache>
                <c:formatCode>0</c:formatCode>
                <c:ptCount val="10"/>
                <c:pt idx="0">
                  <c:v>100</c:v>
                </c:pt>
                <c:pt idx="1">
                  <c:v>125.41078838174273</c:v>
                </c:pt>
                <c:pt idx="2">
                  <c:v>138.34024896265561</c:v>
                </c:pt>
                <c:pt idx="3">
                  <c:v>146.39004149377593</c:v>
                </c:pt>
                <c:pt idx="4">
                  <c:v>158.05809128630705</c:v>
                </c:pt>
                <c:pt idx="5">
                  <c:v>169.42738589211618</c:v>
                </c:pt>
                <c:pt idx="6">
                  <c:v>169.44398340248964</c:v>
                </c:pt>
                <c:pt idx="7">
                  <c:v>190.55601659751039</c:v>
                </c:pt>
                <c:pt idx="8">
                  <c:v>205.29460580912863</c:v>
                </c:pt>
                <c:pt idx="9">
                  <c:v>222.93775933609959</c:v>
                </c:pt>
              </c:numCache>
            </c:numRef>
          </c:val>
          <c:smooth val="0"/>
        </c:ser>
        <c:ser>
          <c:idx val="0"/>
          <c:order val="1"/>
          <c:tx>
            <c:strRef>
              <c:f>Sheet1!$J$63</c:f>
              <c:strCache>
                <c:ptCount val="1"/>
                <c:pt idx="0">
                  <c:v>ОБЩО</c:v>
                </c:pt>
              </c:strCache>
            </c:strRef>
          </c:tx>
          <c:spPr>
            <a:ln w="25400" cap="rnd" cmpd="sng" algn="ctr">
              <a:solidFill>
                <a:srgbClr val="C00000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lt1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bg-BG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Sheet1!$A$64:$A$73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2015</c:v>
                </c:pt>
              </c:numCache>
            </c:numRef>
          </c:cat>
          <c:val>
            <c:numRef>
              <c:f>Sheet1!$J$64:$J$73</c:f>
              <c:numCache>
                <c:formatCode>0</c:formatCode>
                <c:ptCount val="10"/>
                <c:pt idx="0">
                  <c:v>100</c:v>
                </c:pt>
                <c:pt idx="1">
                  <c:v>123.27702197637913</c:v>
                </c:pt>
                <c:pt idx="2">
                  <c:v>135.23695619674092</c:v>
                </c:pt>
                <c:pt idx="3">
                  <c:v>142.75676483779338</c:v>
                </c:pt>
                <c:pt idx="4">
                  <c:v>151.50246673643295</c:v>
                </c:pt>
                <c:pt idx="5">
                  <c:v>160.3827178950516</c:v>
                </c:pt>
                <c:pt idx="6">
                  <c:v>160.41261773060251</c:v>
                </c:pt>
                <c:pt idx="7">
                  <c:v>180.47540738525939</c:v>
                </c:pt>
                <c:pt idx="8">
                  <c:v>192.6745402900284</c:v>
                </c:pt>
                <c:pt idx="9">
                  <c:v>207.68425773658245</c:v>
                </c:pt>
              </c:numCache>
            </c:numRef>
          </c:val>
          <c:smooth val="0"/>
        </c:ser>
        <c:ser>
          <c:idx val="1"/>
          <c:order val="2"/>
          <c:tx>
            <c:strRef>
              <c:f>Sheet1!$K$63</c:f>
              <c:strCache>
                <c:ptCount val="1"/>
                <c:pt idx="0">
                  <c:v>Обществен сектор</c:v>
                </c:pt>
              </c:strCache>
            </c:strRef>
          </c:tx>
          <c:spPr>
            <a:ln w="25400" cap="rnd" cmpd="sng" algn="ctr">
              <a:solidFill>
                <a:srgbClr val="0070C0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lt1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rgbClr val="0070C0"/>
                    </a:solidFill>
                    <a:latin typeface="+mn-lt"/>
                    <a:ea typeface="+mn-ea"/>
                    <a:cs typeface="+mn-cs"/>
                  </a:defRPr>
                </a:pPr>
                <a:endParaRPr lang="bg-BG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Sheet1!$A$64:$A$73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2015</c:v>
                </c:pt>
              </c:numCache>
            </c:numRef>
          </c:cat>
          <c:val>
            <c:numRef>
              <c:f>Sheet1!$K$64:$K$73</c:f>
              <c:numCache>
                <c:formatCode>0</c:formatCode>
                <c:ptCount val="10"/>
                <c:pt idx="0">
                  <c:v>100</c:v>
                </c:pt>
                <c:pt idx="1">
                  <c:v>121.90712513293158</c:v>
                </c:pt>
                <c:pt idx="2">
                  <c:v>131.79723502304148</c:v>
                </c:pt>
                <c:pt idx="3">
                  <c:v>138.1779510811769</c:v>
                </c:pt>
                <c:pt idx="4">
                  <c:v>141.1674347158218</c:v>
                </c:pt>
                <c:pt idx="5">
                  <c:v>144.93678364646107</c:v>
                </c:pt>
                <c:pt idx="6">
                  <c:v>144.94859978730946</c:v>
                </c:pt>
                <c:pt idx="7">
                  <c:v>164.16164480680609</c:v>
                </c:pt>
                <c:pt idx="8">
                  <c:v>171.7830556540234</c:v>
                </c:pt>
                <c:pt idx="9">
                  <c:v>181.70861396667848</c:v>
                </c:pt>
              </c:numCache>
            </c:numRef>
          </c:val>
          <c:smooth val="0"/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729671632"/>
        <c:axId val="1729668368"/>
      </c:lineChart>
      <c:catAx>
        <c:axId val="1729671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bg-BG"/>
          </a:p>
        </c:txPr>
        <c:crossAx val="1729668368"/>
        <c:crosses val="autoZero"/>
        <c:auto val="1"/>
        <c:lblAlgn val="ctr"/>
        <c:lblOffset val="100"/>
        <c:noMultiLvlLbl val="0"/>
      </c:catAx>
      <c:valAx>
        <c:axId val="1729668368"/>
        <c:scaling>
          <c:orientation val="minMax"/>
          <c:max val="230"/>
          <c:min val="100"/>
        </c:scaling>
        <c:delete val="1"/>
        <c:axPos val="l"/>
        <c:numFmt formatCode="0" sourceLinked="1"/>
        <c:majorTickMark val="out"/>
        <c:minorTickMark val="none"/>
        <c:tickLblPos val="nextTo"/>
        <c:crossAx val="1729671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9412681151689535"/>
          <c:y val="0"/>
          <c:w val="0.20201876024076795"/>
          <c:h val="0.3842767470281079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bg-BG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bg-BG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3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cs:styleClr val="auto"/>
    </cs:fontRef>
    <cs:spPr/>
    <cs:defRPr sz="9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 w="9575">
        <a:solidFill>
          <a:schemeClr val="lt1">
            <a:lumMod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19050" cap="rnd" cmpd="sng" algn="ctr">
        <a:solidFill>
          <a:schemeClr val="phClr">
            <a:shade val="95000"/>
            <a:satMod val="105000"/>
          </a:schemeClr>
        </a:solidFill>
        <a:round/>
      </a:ln>
    </cs:spPr>
  </cs:dataPointLine>
  <cs:dataPointMarker>
    <cs:lnRef idx="0"/>
    <cs:fillRef idx="0"/>
    <cs:effectRef idx="0"/>
    <cs:fontRef idx="minor">
      <a:schemeClr val="dk1"/>
    </cs:fontRef>
    <cs:spPr>
      <a:solidFill>
        <a:schemeClr val="lt1"/>
      </a:solidFill>
    </cs:spPr>
  </cs:dataPointMarker>
  <cs:dataPointMarkerLayout symbol="circle" size="17"/>
  <cs:dataPointWireframe>
    <cs:lnRef idx="0">
      <cs:styleClr val="auto"/>
    </cs:lnRef>
    <cs:fillRef idx="1"/>
    <cs:effectRef idx="0"/>
    <cs:fontRef idx="minor">
      <a:schemeClr val="dk1"/>
    </cs:fontRef>
    <cs:spPr>
      <a:ln w="9525">
        <a:solidFill>
          <a:schemeClr val="phClr"/>
        </a:solidFill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seriesLine>
  <cs:title>
    <cs:lnRef idx="0"/>
    <cs:fillRef idx="0"/>
    <cs:effectRef idx="0"/>
    <cs:fontRef idx="minor">
      <a:schemeClr val="dk1"/>
    </cs:fontRef>
    <cs:defRPr sz="1440" b="0" kern="1200" cap="all" spc="0" baseline="0">
      <a:gradFill>
        <a:gsLst>
          <a:gs pos="0">
            <a:schemeClr val="dk1">
              <a:lumMod val="50000"/>
              <a:lumOff val="50000"/>
            </a:schemeClr>
          </a:gs>
          <a:gs pos="100000">
            <a:schemeClr val="dk1">
              <a:lumMod val="85000"/>
              <a:lumOff val="15000"/>
            </a:schemeClr>
          </a:gs>
        </a:gsLst>
        <a:lin ang="5400000" scaled="0"/>
      </a:gradFill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217" cy="497603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5981" y="0"/>
            <a:ext cx="2951217" cy="497603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r">
              <a:defRPr sz="1200"/>
            </a:lvl1pPr>
          </a:lstStyle>
          <a:p>
            <a:fld id="{E564F9C5-7526-411C-ACCA-45D16A20F833}" type="datetimeFigureOut">
              <a:rPr lang="bg-BG" smtClean="0"/>
              <a:pPr/>
              <a:t>19.3.2018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1733"/>
            <a:ext cx="2951217" cy="497602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5981" y="9441733"/>
            <a:ext cx="2951217" cy="497602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r">
              <a:defRPr sz="1200"/>
            </a:lvl1pPr>
          </a:lstStyle>
          <a:p>
            <a:fld id="{DC998338-DC69-4446-9CDE-7E6CCF192F63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393710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7046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738" y="0"/>
            <a:ext cx="2950475" cy="497046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r">
              <a:defRPr sz="1200"/>
            </a:lvl1pPr>
          </a:lstStyle>
          <a:p>
            <a:fld id="{89A9540A-1663-4AFE-B4B1-8D243957DD97}" type="datetimeFigureOut">
              <a:rPr lang="bg-BG" smtClean="0"/>
              <a:pPr/>
              <a:t>19.3.2018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6125"/>
            <a:ext cx="6627812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77" tIns="45789" rIns="91577" bIns="45789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880" y="4721940"/>
            <a:ext cx="5447030" cy="4473416"/>
          </a:xfrm>
          <a:prstGeom prst="rect">
            <a:avLst/>
          </a:prstGeom>
        </p:spPr>
        <p:txBody>
          <a:bodyPr vert="horz" lIns="91577" tIns="45789" rIns="91577" bIns="457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2153"/>
            <a:ext cx="2950475" cy="497046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738" y="9442153"/>
            <a:ext cx="2950475" cy="497046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r">
              <a:defRPr sz="1200"/>
            </a:lvl1pPr>
          </a:lstStyle>
          <a:p>
            <a:fld id="{E3E308B1-A79D-4B3E-AC75-3DB0A22CED25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958149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6125"/>
            <a:ext cx="6627812" cy="3727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308B1-A79D-4B3E-AC75-3DB0A22CED25}" type="slidenum">
              <a:rPr lang="bg-BG" smtClean="0"/>
              <a:pPr/>
              <a:t>1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156513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6125"/>
            <a:ext cx="6627812" cy="3727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308B1-A79D-4B3E-AC75-3DB0A22CED25}" type="slidenum">
              <a:rPr lang="bg-BG" smtClean="0"/>
              <a:pPr/>
              <a:t>11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019567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5.pn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jpeg"/><Relationship Id="rId5" Type="http://schemas.openxmlformats.org/officeDocument/2006/relationships/slide" Target="../slides/slide1.xml"/><Relationship Id="rId4" Type="http://schemas.openxmlformats.org/officeDocument/2006/relationships/image" Target="../media/image6.png"/><Relationship Id="rId9" Type="http://schemas.openxmlformats.org/officeDocument/2006/relationships/image" Target="../media/image10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_rels/slideLayout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png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Layouts/_rels/slideLayout3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3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1.png"/></Relationships>
</file>

<file path=ppt/slideLayouts/_rels/slideLayout3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png"/></Relationships>
</file>

<file path=ppt/slideLayouts/_rels/slideLayout3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5.png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8.pn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5.pn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8.png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2.png"/><Relationship Id="rId7" Type="http://schemas.openxmlformats.org/officeDocument/2006/relationships/slide" Target="../slides/slide1.xm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0" Type="http://schemas.openxmlformats.org/officeDocument/2006/relationships/image" Target="../media/image9.jpeg"/><Relationship Id="rId4" Type="http://schemas.openxmlformats.org/officeDocument/2006/relationships/image" Target="../media/image25.png"/><Relationship Id="rId9" Type="http://schemas.openxmlformats.org/officeDocument/2006/relationships/image" Target="../media/image8.jpeg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5.pn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png"/></Relationships>
</file>

<file path=ppt/slideLayouts/_rels/slideLayout6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4.png"/></Relationships>
</file>

<file path=ppt/slideLayouts/_rels/slideLayout6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png"/></Relationships>
</file>

<file path=ppt/slideLayouts/_rels/slideLayout6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3.xml"/><Relationship Id="rId4" Type="http://schemas.microsoft.com/office/2007/relationships/hdphoto" Target="../media/hdphoto1.wdp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1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0.png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3.jpeg"/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6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7.png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8.png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5.png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8.png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8.png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8.png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.png"/></Relationships>
</file>

<file path=ppt/slideLayouts/_rels/slideLayout9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4.png"/></Relationships>
</file>

<file path=ppt/slideLayouts/_rels/slideLayout9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5.png"/></Relationships>
</file>

<file path=ppt/slideLayouts/_rels/slideLayout9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466E"/>
          </a:solidFill>
          <a:ln>
            <a:solidFill>
              <a:srgbClr val="0046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32857"/>
            <a:ext cx="7848000" cy="1470025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bg-BG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980" b="2091"/>
          <a:stretch/>
        </p:blipFill>
        <p:spPr>
          <a:xfrm>
            <a:off x="7896200" y="2276872"/>
            <a:ext cx="4320432" cy="4624019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692624"/>
            <a:ext cx="7848000" cy="17526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367" y="332657"/>
            <a:ext cx="2032111" cy="953666"/>
          </a:xfrm>
          <a:prstGeom prst="rect">
            <a:avLst/>
          </a:prstGeom>
        </p:spPr>
      </p:pic>
      <p:sp>
        <p:nvSpPr>
          <p:cNvPr id="9" name="Контейнер за долния колонтитул 4"/>
          <p:cNvSpPr txBox="1">
            <a:spLocks/>
          </p:cNvSpPr>
          <p:nvPr userDrawn="1"/>
        </p:nvSpPr>
        <p:spPr>
          <a:xfrm>
            <a:off x="405478" y="1309366"/>
            <a:ext cx="2034000" cy="400224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  <a:ea typeface="Verdana" pitchFamily="34" charset="0"/>
                <a:cs typeface="Verdana" pitchFamily="34" charset="0"/>
              </a:rPr>
              <a:t>www.bia-bg.com</a:t>
            </a:r>
            <a:endParaRPr lang="bg-BG" sz="1100" dirty="0" smtClean="0">
              <a:solidFill>
                <a:schemeClr val="bg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9405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466E"/>
          </a:solidFill>
          <a:ln>
            <a:solidFill>
              <a:srgbClr val="0046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128" y="-3731"/>
            <a:ext cx="7200000" cy="3606614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/>
          <a:lstStyle>
            <a:lvl1pPr algn="ctr"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980" b="2091"/>
          <a:stretch/>
        </p:blipFill>
        <p:spPr>
          <a:xfrm>
            <a:off x="7896200" y="2276872"/>
            <a:ext cx="4320432" cy="4624019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128" y="3692624"/>
            <a:ext cx="7200000" cy="17526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 dirty="0"/>
          </a:p>
        </p:txBody>
      </p:sp>
      <p:sp>
        <p:nvSpPr>
          <p:cNvPr id="10" name="Trapezoid 9"/>
          <p:cNvSpPr/>
          <p:nvPr userDrawn="1"/>
        </p:nvSpPr>
        <p:spPr>
          <a:xfrm rot="5757484">
            <a:off x="6734101" y="5390751"/>
            <a:ext cx="1440000" cy="1728000"/>
          </a:xfrm>
          <a:prstGeom prst="trapezoid">
            <a:avLst>
              <a:gd name="adj" fmla="val 12539"/>
            </a:avLst>
          </a:prstGeom>
          <a:blipFill dpi="0" rotWithShape="0">
            <a:blip r:embed="rId3" cstate="email"/>
            <a:srcRect/>
            <a:stretch>
              <a:fillRect/>
            </a:stretch>
          </a:blipFill>
          <a:ln>
            <a:solidFill>
              <a:srgbClr val="004678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bg-BG"/>
          </a:p>
        </p:txBody>
      </p:sp>
      <p:sp>
        <p:nvSpPr>
          <p:cNvPr id="11" name="Trapezoid 10">
            <a:hlinkClick r:id="" action="ppaction://noaction"/>
          </p:cNvPr>
          <p:cNvSpPr/>
          <p:nvPr userDrawn="1"/>
        </p:nvSpPr>
        <p:spPr>
          <a:xfrm rot="9042277">
            <a:off x="9066823" y="1491560"/>
            <a:ext cx="1800000" cy="1728000"/>
          </a:xfrm>
          <a:prstGeom prst="trapezoid">
            <a:avLst>
              <a:gd name="adj" fmla="val 17853"/>
            </a:avLst>
          </a:prstGeom>
          <a:blipFill dpi="0" rotWithShape="0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304800" ty="-317500" sx="80000" sy="80000" flip="none" algn="ctr"/>
          </a:blipFill>
          <a:ln>
            <a:solidFill>
              <a:srgbClr val="004678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bg-BG"/>
          </a:p>
        </p:txBody>
      </p:sp>
      <p:sp>
        <p:nvSpPr>
          <p:cNvPr id="12" name="Trapezoid 11">
            <a:hlinkClick r:id="rId5" action="ppaction://hlinksldjump"/>
          </p:cNvPr>
          <p:cNvSpPr/>
          <p:nvPr userDrawn="1"/>
        </p:nvSpPr>
        <p:spPr>
          <a:xfrm rot="10178439">
            <a:off x="10604292" y="901749"/>
            <a:ext cx="1800000" cy="1728000"/>
          </a:xfrm>
          <a:prstGeom prst="trapezoid">
            <a:avLst>
              <a:gd name="adj" fmla="val 17565"/>
            </a:avLst>
          </a:prstGeom>
          <a:blipFill dpi="0" rotWithShape="0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rgbClr val="004678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bg-BG"/>
          </a:p>
        </p:txBody>
      </p:sp>
      <p:sp>
        <p:nvSpPr>
          <p:cNvPr id="13" name="Trapezoid 12">
            <a:hlinkClick r:id="" action="ppaction://noaction"/>
          </p:cNvPr>
          <p:cNvSpPr/>
          <p:nvPr userDrawn="1"/>
        </p:nvSpPr>
        <p:spPr>
          <a:xfrm rot="7869555">
            <a:off x="7796931" y="2515097"/>
            <a:ext cx="1800000" cy="1728000"/>
          </a:xfrm>
          <a:prstGeom prst="trapezoid">
            <a:avLst>
              <a:gd name="adj" fmla="val 17853"/>
            </a:avLst>
          </a:prstGeom>
          <a:blipFill dpi="0" rotWithShape="0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3000"/>
            </a:stretch>
          </a:blipFill>
          <a:ln>
            <a:solidFill>
              <a:srgbClr val="004678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bg-BG"/>
          </a:p>
        </p:txBody>
      </p:sp>
      <p:sp>
        <p:nvSpPr>
          <p:cNvPr id="14" name="Trapezoid 13">
            <a:hlinkClick r:id="" action="ppaction://noaction"/>
          </p:cNvPr>
          <p:cNvSpPr/>
          <p:nvPr userDrawn="1"/>
        </p:nvSpPr>
        <p:spPr>
          <a:xfrm rot="6693278">
            <a:off x="6955694" y="3905355"/>
            <a:ext cx="1800000" cy="1728000"/>
          </a:xfrm>
          <a:prstGeom prst="trapezoid">
            <a:avLst>
              <a:gd name="adj" fmla="val 17853"/>
            </a:avLst>
          </a:prstGeom>
          <a:blipFill dpi="0" rotWithShape="0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rgbClr val="004678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bg-BG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14702" y="4815556"/>
            <a:ext cx="1871680" cy="851697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40341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84785"/>
            <a:ext cx="10972800" cy="4641379"/>
          </a:xfrm>
        </p:spPr>
        <p:txBody>
          <a:bodyPr/>
          <a:lstStyle>
            <a:lvl1pPr>
              <a:spcBef>
                <a:spcPts val="1200"/>
              </a:spcBef>
              <a:defRPr sz="1700">
                <a:latin typeface="Arial Narrow" panose="020B0606020202030204" pitchFamily="34" charset="0"/>
              </a:defRPr>
            </a:lvl1pPr>
            <a:lvl2pPr>
              <a:spcBef>
                <a:spcPts val="1200"/>
              </a:spcBef>
              <a:defRPr>
                <a:latin typeface="Arial Narrow" panose="020B0606020202030204" pitchFamily="34" charset="0"/>
              </a:defRPr>
            </a:lvl2pPr>
            <a:lvl3pPr>
              <a:spcBef>
                <a:spcPts val="1200"/>
              </a:spcBef>
              <a:defRPr>
                <a:latin typeface="Arial Narrow" panose="020B0606020202030204" pitchFamily="34" charset="0"/>
              </a:defRPr>
            </a:lvl3pPr>
            <a:lvl4pPr>
              <a:spcBef>
                <a:spcPts val="1200"/>
              </a:spcBef>
              <a:defRPr>
                <a:latin typeface="Arial Narrow" panose="020B0606020202030204" pitchFamily="34" charset="0"/>
              </a:defRPr>
            </a:lvl4pPr>
            <a:lvl5pPr>
              <a:spcBef>
                <a:spcPts val="1200"/>
              </a:spcBef>
              <a:defRPr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496608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84785"/>
            <a:ext cx="10972800" cy="4641379"/>
          </a:xfrm>
        </p:spPr>
        <p:txBody>
          <a:bodyPr/>
          <a:lstStyle>
            <a:lvl1pPr>
              <a:defRPr sz="1700">
                <a:latin typeface="Arial Narrow" panose="020B0606020202030204" pitchFamily="34" charset="0"/>
              </a:defRPr>
            </a:lvl1pPr>
            <a:lvl2pPr>
              <a:defRPr>
                <a:latin typeface="Arial Narrow" panose="020B0606020202030204" pitchFamily="34" charset="0"/>
              </a:defRPr>
            </a:lvl2pPr>
            <a:lvl3pPr>
              <a:defRPr>
                <a:latin typeface="Arial Narrow" panose="020B0606020202030204" pitchFamily="34" charset="0"/>
              </a:defRPr>
            </a:lvl3pPr>
            <a:lvl4pPr>
              <a:defRPr>
                <a:latin typeface="Arial Narrow" panose="020B0606020202030204" pitchFamily="34" charset="0"/>
              </a:defRPr>
            </a:lvl4pPr>
            <a:lvl5pPr>
              <a:defRPr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dirty="0"/>
          </a:p>
        </p:txBody>
      </p:sp>
      <p:sp>
        <p:nvSpPr>
          <p:cNvPr id="4" name="Rectangle 3"/>
          <p:cNvSpPr/>
          <p:nvPr userDrawn="1"/>
        </p:nvSpPr>
        <p:spPr>
          <a:xfrm>
            <a:off x="10056440" y="6525344"/>
            <a:ext cx="2016224" cy="288032"/>
          </a:xfrm>
          <a:prstGeom prst="rect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7096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60496" y="4599904"/>
            <a:ext cx="1584176" cy="17814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7368" y="1412776"/>
            <a:ext cx="11377264" cy="4641379"/>
          </a:xfrm>
        </p:spPr>
        <p:txBody>
          <a:bodyPr/>
          <a:lstStyle>
            <a:lvl1pPr>
              <a:defRPr sz="1700">
                <a:latin typeface="Arial Narrow" panose="020B0606020202030204" pitchFamily="34" charset="0"/>
              </a:defRPr>
            </a:lvl1pPr>
            <a:lvl2pPr>
              <a:defRPr>
                <a:latin typeface="Arial Narrow" panose="020B0606020202030204" pitchFamily="34" charset="0"/>
              </a:defRPr>
            </a:lvl2pPr>
            <a:lvl3pPr>
              <a:defRPr>
                <a:latin typeface="Arial Narrow" panose="020B0606020202030204" pitchFamily="34" charset="0"/>
              </a:defRPr>
            </a:lvl3pPr>
            <a:lvl4pPr>
              <a:defRPr>
                <a:latin typeface="Arial Narrow" panose="020B0606020202030204" pitchFamily="34" charset="0"/>
              </a:defRPr>
            </a:lvl4pPr>
            <a:lvl5pPr>
              <a:defRPr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095328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369882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895079"/>
            <a:ext cx="8208235" cy="1470025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>
            <a:lvl1pPr>
              <a:defRPr>
                <a:solidFill>
                  <a:srgbClr val="00466E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350BCD38-403A-49C0-965E-0921CF076A4F}" type="datetimeFigureOut">
              <a:rPr lang="bg-BG" smtClean="0"/>
              <a:pPr/>
              <a:t>19.3.2018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6660453A-FCB4-423A-95B8-DAF69A29FAC3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16" name="Rektangel 2"/>
          <p:cNvSpPr>
            <a:spLocks noChangeArrowheads="1"/>
          </p:cNvSpPr>
          <p:nvPr userDrawn="1"/>
        </p:nvSpPr>
        <p:spPr bwMode="auto">
          <a:xfrm>
            <a:off x="0" y="0"/>
            <a:ext cx="12192000" cy="1440000"/>
          </a:xfrm>
          <a:prstGeom prst="rect">
            <a:avLst/>
          </a:prstGeom>
          <a:solidFill>
            <a:srgbClr val="004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sz="1800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17" name="Контейнер за долния колонтитул 4"/>
          <p:cNvSpPr txBox="1">
            <a:spLocks/>
          </p:cNvSpPr>
          <p:nvPr userDrawn="1"/>
        </p:nvSpPr>
        <p:spPr>
          <a:xfrm>
            <a:off x="9295624" y="6165304"/>
            <a:ext cx="2760133" cy="355600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www.bia-bg.com</a:t>
            </a:r>
            <a:endParaRPr lang="bg-BG" sz="1400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" name="Rektangel 3"/>
          <p:cNvSpPr>
            <a:spLocks noChangeArrowheads="1"/>
          </p:cNvSpPr>
          <p:nvPr userDrawn="1"/>
        </p:nvSpPr>
        <p:spPr bwMode="auto">
          <a:xfrm>
            <a:off x="0" y="1247818"/>
            <a:ext cx="12192000" cy="236967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rgbClr val="005E92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sz="1800" noProof="1">
              <a:solidFill>
                <a:srgbClr val="FFFFFF"/>
              </a:solidFill>
              <a:latin typeface="Arial" pitchFamily="34" charset="0"/>
              <a:ea typeface="ＭＳ Ｐゴシック" pitchFamily="-97" charset="-128"/>
            </a:endParaRPr>
          </a:p>
        </p:txBody>
      </p:sp>
      <p:grpSp>
        <p:nvGrpSpPr>
          <p:cNvPr id="25" name="Group 24"/>
          <p:cNvGrpSpPr/>
          <p:nvPr userDrawn="1"/>
        </p:nvGrpSpPr>
        <p:grpSpPr>
          <a:xfrm>
            <a:off x="0" y="5445226"/>
            <a:ext cx="12192000" cy="1440159"/>
            <a:chOff x="0" y="5373216"/>
            <a:chExt cx="9144000" cy="1440159"/>
          </a:xfrm>
        </p:grpSpPr>
        <p:sp>
          <p:nvSpPr>
            <p:cNvPr id="22" name="Rektangel 2"/>
            <p:cNvSpPr>
              <a:spLocks noChangeArrowheads="1"/>
            </p:cNvSpPr>
            <p:nvPr userDrawn="1"/>
          </p:nvSpPr>
          <p:spPr bwMode="auto">
            <a:xfrm rot="10800000">
              <a:off x="0" y="5373375"/>
              <a:ext cx="9144000" cy="1440000"/>
            </a:xfrm>
            <a:prstGeom prst="rect">
              <a:avLst/>
            </a:prstGeom>
            <a:solidFill>
              <a:srgbClr val="00466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342900" algn="ctr">
                <a:buFont typeface="+mj-lt"/>
                <a:buAutoNum type="arabicPeriod"/>
                <a:defRPr/>
              </a:pPr>
              <a:endParaRPr lang="da-DK" sz="1600" noProof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23" name="Rektangel 3"/>
            <p:cNvSpPr>
              <a:spLocks noChangeArrowheads="1"/>
            </p:cNvSpPr>
            <p:nvPr userDrawn="1"/>
          </p:nvSpPr>
          <p:spPr bwMode="auto">
            <a:xfrm rot="10800000">
              <a:off x="0" y="5373216"/>
              <a:ext cx="9144000" cy="236967"/>
            </a:xfrm>
            <a:prstGeom prst="rect">
              <a:avLst/>
            </a:pr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rgbClr val="005E92"/>
                </a:gs>
              </a:gsLst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342900" algn="ctr">
                <a:buFont typeface="+mj-lt"/>
                <a:buAutoNum type="arabicPeriod"/>
                <a:defRPr/>
              </a:pPr>
              <a:endParaRPr lang="da-DK" sz="1600" noProof="1">
                <a:solidFill>
                  <a:srgbClr val="FFFFFF"/>
                </a:solidFill>
                <a:latin typeface="Arial" pitchFamily="34" charset="0"/>
                <a:ea typeface="ＭＳ Ｐゴシック" pitchFamily="-97" charset="-128"/>
              </a:endParaRPr>
            </a:p>
          </p:txBody>
        </p:sp>
      </p:grpSp>
      <p:sp>
        <p:nvSpPr>
          <p:cNvPr id="28" name="Контейнер за долния колонтитул 4"/>
          <p:cNvSpPr txBox="1">
            <a:spLocks/>
          </p:cNvSpPr>
          <p:nvPr userDrawn="1"/>
        </p:nvSpPr>
        <p:spPr>
          <a:xfrm>
            <a:off x="8201139" y="6097736"/>
            <a:ext cx="3943533" cy="355600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www.bia-bg.com</a:t>
            </a:r>
            <a:endParaRPr lang="bg-BG" sz="1200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4" y="-41130"/>
            <a:ext cx="5096110" cy="3470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551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2303" y="1484777"/>
            <a:ext cx="3359697" cy="3960608"/>
          </a:xfrm>
          <a:prstGeom prst="rect">
            <a:avLst/>
          </a:prstGeom>
        </p:spPr>
      </p:pic>
      <p:sp>
        <p:nvSpPr>
          <p:cNvPr id="19" name="Rektangel 2"/>
          <p:cNvSpPr>
            <a:spLocks noChangeArrowheads="1"/>
          </p:cNvSpPr>
          <p:nvPr userDrawn="1"/>
        </p:nvSpPr>
        <p:spPr bwMode="auto">
          <a:xfrm>
            <a:off x="0" y="0"/>
            <a:ext cx="12192000" cy="1440000"/>
          </a:xfrm>
          <a:prstGeom prst="rect">
            <a:avLst/>
          </a:prstGeom>
          <a:solidFill>
            <a:srgbClr val="004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sz="1800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2" name="Rektangel 3"/>
          <p:cNvSpPr>
            <a:spLocks noChangeArrowheads="1"/>
          </p:cNvSpPr>
          <p:nvPr userDrawn="1"/>
        </p:nvSpPr>
        <p:spPr bwMode="auto">
          <a:xfrm>
            <a:off x="0" y="1247818"/>
            <a:ext cx="12192000" cy="236967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rgbClr val="005E92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sz="1800" noProof="1">
              <a:solidFill>
                <a:srgbClr val="FFFFFF"/>
              </a:solidFill>
              <a:latin typeface="Arial" pitchFamily="34" charset="0"/>
              <a:ea typeface="ＭＳ Ｐゴシック" pitchFamily="-97" charset="-128"/>
            </a:endParaRPr>
          </a:p>
        </p:txBody>
      </p:sp>
      <p:grpSp>
        <p:nvGrpSpPr>
          <p:cNvPr id="23" name="Group 22"/>
          <p:cNvGrpSpPr/>
          <p:nvPr userDrawn="1"/>
        </p:nvGrpSpPr>
        <p:grpSpPr>
          <a:xfrm>
            <a:off x="0" y="5445226"/>
            <a:ext cx="12192000" cy="1440159"/>
            <a:chOff x="0" y="5373216"/>
            <a:chExt cx="9144000" cy="1440159"/>
          </a:xfrm>
        </p:grpSpPr>
        <p:sp>
          <p:nvSpPr>
            <p:cNvPr id="24" name="Rektangel 2"/>
            <p:cNvSpPr>
              <a:spLocks noChangeArrowheads="1"/>
            </p:cNvSpPr>
            <p:nvPr userDrawn="1"/>
          </p:nvSpPr>
          <p:spPr bwMode="auto">
            <a:xfrm rot="10800000">
              <a:off x="0" y="5373375"/>
              <a:ext cx="9144000" cy="1440000"/>
            </a:xfrm>
            <a:prstGeom prst="rect">
              <a:avLst/>
            </a:prstGeom>
            <a:solidFill>
              <a:srgbClr val="00466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342900" algn="ctr">
                <a:buFont typeface="+mj-lt"/>
                <a:buAutoNum type="arabicPeriod"/>
                <a:defRPr/>
              </a:pPr>
              <a:endParaRPr lang="da-DK" sz="1800" noProof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25" name="Rektangel 3"/>
            <p:cNvSpPr>
              <a:spLocks noChangeArrowheads="1"/>
            </p:cNvSpPr>
            <p:nvPr userDrawn="1"/>
          </p:nvSpPr>
          <p:spPr bwMode="auto">
            <a:xfrm rot="10800000">
              <a:off x="0" y="5373216"/>
              <a:ext cx="9144000" cy="236967"/>
            </a:xfrm>
            <a:prstGeom prst="rect">
              <a:avLst/>
            </a:pr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rgbClr val="005E92"/>
                </a:gs>
              </a:gsLst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342900" algn="ctr">
                <a:buFont typeface="+mj-lt"/>
                <a:buAutoNum type="arabicPeriod"/>
                <a:defRPr/>
              </a:pPr>
              <a:endParaRPr lang="da-DK" sz="1800" noProof="1">
                <a:solidFill>
                  <a:srgbClr val="FFFFFF"/>
                </a:solidFill>
                <a:latin typeface="Arial" pitchFamily="34" charset="0"/>
                <a:ea typeface="ＭＳ Ｐゴシック" pitchFamily="-97" charset="-128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3225" y="2895079"/>
            <a:ext cx="8307471" cy="1470025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>
            <a:lvl1pPr>
              <a:defRPr>
                <a:solidFill>
                  <a:srgbClr val="00466E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14" name="Контейнер за долния колонтитул 4"/>
          <p:cNvSpPr txBox="1">
            <a:spLocks/>
          </p:cNvSpPr>
          <p:nvPr userDrawn="1"/>
        </p:nvSpPr>
        <p:spPr>
          <a:xfrm>
            <a:off x="8201139" y="6097736"/>
            <a:ext cx="3943533" cy="355600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www.bia-bg.com</a:t>
            </a:r>
            <a:endParaRPr lang="bg-BG" sz="1200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6212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2"/>
          <p:cNvSpPr>
            <a:spLocks noChangeArrowheads="1"/>
          </p:cNvSpPr>
          <p:nvPr userDrawn="1"/>
        </p:nvSpPr>
        <p:spPr bwMode="auto">
          <a:xfrm>
            <a:off x="0" y="0"/>
            <a:ext cx="12192000" cy="1440000"/>
          </a:xfrm>
          <a:prstGeom prst="rect">
            <a:avLst/>
          </a:prstGeom>
          <a:solidFill>
            <a:srgbClr val="004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sz="1800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19" name="Rektangel 3"/>
          <p:cNvSpPr>
            <a:spLocks noChangeArrowheads="1"/>
          </p:cNvSpPr>
          <p:nvPr userDrawn="1"/>
        </p:nvSpPr>
        <p:spPr bwMode="auto">
          <a:xfrm>
            <a:off x="0" y="1247818"/>
            <a:ext cx="12192000" cy="236967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rgbClr val="005E92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sz="1800" noProof="1">
              <a:solidFill>
                <a:srgbClr val="FFFFFF"/>
              </a:solidFill>
              <a:latin typeface="Arial" pitchFamily="34" charset="0"/>
              <a:ea typeface="ＭＳ Ｐゴシック" pitchFamily="-97" charset="-128"/>
            </a:endParaRP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0" y="5445226"/>
            <a:ext cx="12192000" cy="1440159"/>
            <a:chOff x="0" y="5373216"/>
            <a:chExt cx="9144000" cy="1440159"/>
          </a:xfrm>
        </p:grpSpPr>
        <p:sp>
          <p:nvSpPr>
            <p:cNvPr id="22" name="Rektangel 2"/>
            <p:cNvSpPr>
              <a:spLocks noChangeArrowheads="1"/>
            </p:cNvSpPr>
            <p:nvPr userDrawn="1"/>
          </p:nvSpPr>
          <p:spPr bwMode="auto">
            <a:xfrm rot="10800000">
              <a:off x="0" y="5373375"/>
              <a:ext cx="9144000" cy="1440000"/>
            </a:xfrm>
            <a:prstGeom prst="rect">
              <a:avLst/>
            </a:prstGeom>
            <a:solidFill>
              <a:srgbClr val="00466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342900" algn="ctr">
                <a:buFont typeface="+mj-lt"/>
                <a:buAutoNum type="arabicPeriod"/>
                <a:defRPr/>
              </a:pPr>
              <a:endParaRPr lang="da-DK" sz="1800" noProof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23" name="Rektangel 3"/>
            <p:cNvSpPr>
              <a:spLocks noChangeArrowheads="1"/>
            </p:cNvSpPr>
            <p:nvPr userDrawn="1"/>
          </p:nvSpPr>
          <p:spPr bwMode="auto">
            <a:xfrm rot="10800000">
              <a:off x="0" y="5373216"/>
              <a:ext cx="9144000" cy="236967"/>
            </a:xfrm>
            <a:prstGeom prst="rect">
              <a:avLst/>
            </a:pr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rgbClr val="005E92"/>
                </a:gs>
              </a:gsLst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342900" algn="ctr">
                <a:buFont typeface="+mj-lt"/>
                <a:buAutoNum type="arabicPeriod"/>
                <a:defRPr/>
              </a:pPr>
              <a:endParaRPr lang="da-DK" sz="1800" noProof="1">
                <a:solidFill>
                  <a:srgbClr val="FFFFFF"/>
                </a:solidFill>
                <a:latin typeface="Arial" pitchFamily="34" charset="0"/>
                <a:ea typeface="ＭＳ Ｐゴシック" pitchFamily="-97" charset="-128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895079"/>
            <a:ext cx="12188093" cy="1470025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>
            <a:lvl1pPr>
              <a:defRPr>
                <a:solidFill>
                  <a:srgbClr val="00466E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12" name="Контейнер за долния колонтитул 4"/>
          <p:cNvSpPr txBox="1">
            <a:spLocks/>
          </p:cNvSpPr>
          <p:nvPr userDrawn="1"/>
        </p:nvSpPr>
        <p:spPr>
          <a:xfrm>
            <a:off x="8201139" y="6097736"/>
            <a:ext cx="3943533" cy="355600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www.bia-bg.com</a:t>
            </a:r>
            <a:endParaRPr lang="bg-BG" sz="1200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7749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2"/>
          <p:cNvSpPr>
            <a:spLocks noChangeArrowheads="1"/>
          </p:cNvSpPr>
          <p:nvPr userDrawn="1"/>
        </p:nvSpPr>
        <p:spPr bwMode="auto">
          <a:xfrm>
            <a:off x="0" y="0"/>
            <a:ext cx="12192000" cy="1440000"/>
          </a:xfrm>
          <a:prstGeom prst="rect">
            <a:avLst/>
          </a:prstGeom>
          <a:solidFill>
            <a:srgbClr val="004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sz="1800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19" name="Rektangel 3"/>
          <p:cNvSpPr>
            <a:spLocks noChangeArrowheads="1"/>
          </p:cNvSpPr>
          <p:nvPr userDrawn="1"/>
        </p:nvSpPr>
        <p:spPr bwMode="auto">
          <a:xfrm>
            <a:off x="0" y="1247818"/>
            <a:ext cx="12192000" cy="236967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accent1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sz="1800" noProof="1">
              <a:solidFill>
                <a:srgbClr val="FFFFFF"/>
              </a:solidFill>
              <a:latin typeface="Arial" pitchFamily="34" charset="0"/>
              <a:ea typeface="ＭＳ Ｐゴシック" pitchFamily="-97" charset="-128"/>
            </a:endParaRP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0" y="5445226"/>
            <a:ext cx="12192000" cy="1440159"/>
            <a:chOff x="0" y="5373216"/>
            <a:chExt cx="9144000" cy="1440159"/>
          </a:xfrm>
        </p:grpSpPr>
        <p:sp>
          <p:nvSpPr>
            <p:cNvPr id="21" name="Rektangel 2"/>
            <p:cNvSpPr>
              <a:spLocks noChangeArrowheads="1"/>
            </p:cNvSpPr>
            <p:nvPr userDrawn="1"/>
          </p:nvSpPr>
          <p:spPr bwMode="auto">
            <a:xfrm rot="10800000">
              <a:off x="0" y="5373375"/>
              <a:ext cx="9144000" cy="1440000"/>
            </a:xfrm>
            <a:prstGeom prst="rect">
              <a:avLst/>
            </a:prstGeom>
            <a:solidFill>
              <a:srgbClr val="00466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342900" algn="ctr">
                <a:buFont typeface="+mj-lt"/>
                <a:buAutoNum type="arabicPeriod"/>
                <a:defRPr/>
              </a:pPr>
              <a:endParaRPr lang="da-DK" sz="1800" noProof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22" name="Rektangel 3"/>
            <p:cNvSpPr>
              <a:spLocks noChangeArrowheads="1"/>
            </p:cNvSpPr>
            <p:nvPr userDrawn="1"/>
          </p:nvSpPr>
          <p:spPr bwMode="auto">
            <a:xfrm rot="10800000">
              <a:off x="0" y="5373216"/>
              <a:ext cx="9144000" cy="236967"/>
            </a:xfrm>
            <a:prstGeom prst="rect">
              <a:avLst/>
            </a:pr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accent1"/>
                </a:gs>
              </a:gsLst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342900" algn="ctr">
                <a:buFont typeface="+mj-lt"/>
                <a:buAutoNum type="arabicPeriod"/>
                <a:defRPr/>
              </a:pPr>
              <a:endParaRPr lang="da-DK" sz="1800" noProof="1">
                <a:solidFill>
                  <a:srgbClr val="FFFFFF"/>
                </a:solidFill>
                <a:latin typeface="Arial" pitchFamily="34" charset="0"/>
                <a:ea typeface="ＭＳ Ｐゴシック" pitchFamily="-97" charset="-128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2895079"/>
            <a:ext cx="12188093" cy="1470025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>
            <a:lvl1pPr>
              <a:defRPr>
                <a:solidFill>
                  <a:srgbClr val="00466E"/>
                </a:solidFill>
              </a:defRPr>
            </a:lvl1pPr>
          </a:lstStyle>
          <a:p>
            <a:r>
              <a:rPr lang="bg-BG" dirty="0" smtClean="0"/>
              <a:t>БЛАГОДАРЯ ЗА ВНИМАНИЕТО!</a:t>
            </a:r>
            <a:br>
              <a:rPr lang="bg-BG" dirty="0" smtClean="0"/>
            </a:br>
            <a:r>
              <a:rPr lang="bg-BG" dirty="0" smtClean="0"/>
              <a:t/>
            </a:r>
            <a:br>
              <a:rPr lang="bg-BG" dirty="0" smtClean="0"/>
            </a:br>
            <a:r>
              <a:rPr lang="en-US" dirty="0" smtClean="0"/>
              <a:t>THANK YOU</a:t>
            </a:r>
            <a:r>
              <a:rPr lang="bg-BG" dirty="0" smtClean="0"/>
              <a:t>!</a:t>
            </a:r>
            <a:endParaRPr lang="bg-BG" dirty="0"/>
          </a:p>
        </p:txBody>
      </p:sp>
      <p:sp>
        <p:nvSpPr>
          <p:cNvPr id="17" name="Контейнер за долния колонтитул 4"/>
          <p:cNvSpPr txBox="1">
            <a:spLocks/>
          </p:cNvSpPr>
          <p:nvPr userDrawn="1"/>
        </p:nvSpPr>
        <p:spPr>
          <a:xfrm>
            <a:off x="9295624" y="6021288"/>
            <a:ext cx="2760133" cy="355600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www.bia-bg.com</a:t>
            </a:r>
            <a:endParaRPr lang="bg-BG" sz="1400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4" y="-41130"/>
            <a:ext cx="5251958" cy="3576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52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4" y="-41130"/>
            <a:ext cx="5096110" cy="3470130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0" y="6552728"/>
            <a:ext cx="10032437" cy="332656"/>
          </a:xfrm>
          <a:prstGeom prst="rect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/>
          </a:p>
        </p:txBody>
      </p:sp>
      <p:sp>
        <p:nvSpPr>
          <p:cNvPr id="5" name="Rectangle 4"/>
          <p:cNvSpPr/>
          <p:nvPr userDrawn="1"/>
        </p:nvSpPr>
        <p:spPr>
          <a:xfrm>
            <a:off x="431371" y="1556792"/>
            <a:ext cx="11233248" cy="288032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431371" y="1916832"/>
            <a:ext cx="11233248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431371" y="2276872"/>
            <a:ext cx="11233248" cy="288032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431371" y="2636912"/>
            <a:ext cx="11233248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431371" y="2996952"/>
            <a:ext cx="11233248" cy="288032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431371" y="3356992"/>
            <a:ext cx="11233248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431371" y="3717032"/>
            <a:ext cx="11233248" cy="288032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431371" y="4077072"/>
            <a:ext cx="11233248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431371" y="4437112"/>
            <a:ext cx="11233248" cy="288032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431371" y="4797152"/>
            <a:ext cx="11233248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431371" y="5157192"/>
            <a:ext cx="11233248" cy="288032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431371" y="5517232"/>
            <a:ext cx="11233248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9807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429118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4" y="-41130"/>
            <a:ext cx="5096110" cy="3470130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0" y="6552728"/>
            <a:ext cx="10032437" cy="332656"/>
          </a:xfrm>
          <a:prstGeom prst="rect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/>
          </a:p>
        </p:txBody>
      </p:sp>
      <p:sp>
        <p:nvSpPr>
          <p:cNvPr id="5" name="Rectangle 4"/>
          <p:cNvSpPr/>
          <p:nvPr userDrawn="1"/>
        </p:nvSpPr>
        <p:spPr>
          <a:xfrm>
            <a:off x="431371" y="1412776"/>
            <a:ext cx="11233248" cy="288032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431371" y="1772816"/>
            <a:ext cx="11233248" cy="410445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spcBef>
                <a:spcPts val="600"/>
              </a:spcBef>
            </a:pPr>
            <a:endParaRPr lang="bg-BG" sz="1800" b="0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9807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982801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4" y="-41130"/>
            <a:ext cx="5096110" cy="3470130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0" y="6525344"/>
            <a:ext cx="10032437" cy="332656"/>
          </a:xfrm>
          <a:prstGeom prst="rect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/>
          </a:p>
        </p:txBody>
      </p:sp>
      <p:sp>
        <p:nvSpPr>
          <p:cNvPr id="5" name="Rectangle 4"/>
          <p:cNvSpPr/>
          <p:nvPr userDrawn="1"/>
        </p:nvSpPr>
        <p:spPr>
          <a:xfrm>
            <a:off x="431371" y="1412776"/>
            <a:ext cx="5520000" cy="360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431371" y="1916832"/>
            <a:ext cx="5520000" cy="410445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 algn="l">
              <a:spcBef>
                <a:spcPts val="600"/>
              </a:spcBef>
              <a:buSzPct val="90000"/>
              <a:buFontTx/>
              <a:buBlip>
                <a:blip r:embed="rId4"/>
              </a:buBlip>
            </a:pPr>
            <a:endParaRPr lang="bg-BG" sz="1800" b="0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9807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288021" y="1412776"/>
            <a:ext cx="5520000" cy="360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6288021" y="1916832"/>
            <a:ext cx="5520000" cy="410445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 algn="l">
              <a:spcBef>
                <a:spcPts val="600"/>
              </a:spcBef>
              <a:buSzPct val="90000"/>
              <a:buFontTx/>
              <a:buBlip>
                <a:blip r:embed="rId4"/>
              </a:buBlip>
            </a:pPr>
            <a:endParaRPr lang="bg-BG" sz="1800" b="0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948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u"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/>
          <p:cNvPicPr>
            <a:picLocks noChangeAspect="1"/>
          </p:cNvPicPr>
          <p:nvPr userDrawn="1"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4" y="-41130"/>
            <a:ext cx="5096110" cy="3470130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0" y="6552728"/>
            <a:ext cx="10128448" cy="332656"/>
          </a:xfrm>
          <a:prstGeom prst="rect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/>
          </a:p>
        </p:txBody>
      </p:sp>
      <p:sp>
        <p:nvSpPr>
          <p:cNvPr id="5" name="Rectangle 4"/>
          <p:cNvSpPr/>
          <p:nvPr userDrawn="1"/>
        </p:nvSpPr>
        <p:spPr>
          <a:xfrm>
            <a:off x="2735627" y="1556792"/>
            <a:ext cx="8928992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2735627" y="1916832"/>
            <a:ext cx="8928992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2735627" y="2276872"/>
            <a:ext cx="8928992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2735627" y="2636912"/>
            <a:ext cx="8928992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2735627" y="2996952"/>
            <a:ext cx="8928992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2735627" y="3356992"/>
            <a:ext cx="8928992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2735627" y="3717032"/>
            <a:ext cx="8928992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2735627" y="4077072"/>
            <a:ext cx="8928992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2735627" y="4437112"/>
            <a:ext cx="8928992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2735627" y="4797152"/>
            <a:ext cx="8928992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2735627" y="5157192"/>
            <a:ext cx="8928992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2735627" y="5517232"/>
            <a:ext cx="8928992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2303616" y="155679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2303616" y="191686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0" name="Rectangle 29"/>
          <p:cNvSpPr/>
          <p:nvPr userDrawn="1"/>
        </p:nvSpPr>
        <p:spPr>
          <a:xfrm>
            <a:off x="2303616" y="227687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1" name="Rectangle 30"/>
          <p:cNvSpPr/>
          <p:nvPr userDrawn="1"/>
        </p:nvSpPr>
        <p:spPr>
          <a:xfrm>
            <a:off x="2303616" y="263694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2" name="Rectangle 31"/>
          <p:cNvSpPr/>
          <p:nvPr userDrawn="1"/>
        </p:nvSpPr>
        <p:spPr>
          <a:xfrm>
            <a:off x="2303616" y="299695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3" name="Rectangle 32"/>
          <p:cNvSpPr/>
          <p:nvPr userDrawn="1"/>
        </p:nvSpPr>
        <p:spPr>
          <a:xfrm>
            <a:off x="2303616" y="335702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4" name="Rectangle 33"/>
          <p:cNvSpPr/>
          <p:nvPr userDrawn="1"/>
        </p:nvSpPr>
        <p:spPr>
          <a:xfrm>
            <a:off x="2303616" y="371703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5" name="Rectangle 34"/>
          <p:cNvSpPr/>
          <p:nvPr userDrawn="1"/>
        </p:nvSpPr>
        <p:spPr>
          <a:xfrm>
            <a:off x="2303616" y="407710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6" name="Rectangle 35"/>
          <p:cNvSpPr/>
          <p:nvPr userDrawn="1"/>
        </p:nvSpPr>
        <p:spPr>
          <a:xfrm>
            <a:off x="2303616" y="443711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7" name="Rectangle 36"/>
          <p:cNvSpPr/>
          <p:nvPr userDrawn="1"/>
        </p:nvSpPr>
        <p:spPr>
          <a:xfrm>
            <a:off x="2303616" y="479718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8" name="Rectangle 37"/>
          <p:cNvSpPr/>
          <p:nvPr userDrawn="1"/>
        </p:nvSpPr>
        <p:spPr>
          <a:xfrm>
            <a:off x="2303616" y="515719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9" name="Rectangle 38"/>
          <p:cNvSpPr/>
          <p:nvPr userDrawn="1"/>
        </p:nvSpPr>
        <p:spPr>
          <a:xfrm>
            <a:off x="2303616" y="551726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40" name="Title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9807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154514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-27384"/>
            <a:ext cx="12192000" cy="6912000"/>
          </a:xfrm>
          <a:prstGeom prst="rect">
            <a:avLst/>
          </a:prstGeom>
          <a:solidFill>
            <a:srgbClr val="00466E"/>
          </a:solidFill>
          <a:ln>
            <a:solidFill>
              <a:srgbClr val="0046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/>
          </a:p>
        </p:txBody>
      </p:sp>
      <p:pic>
        <p:nvPicPr>
          <p:cNvPr id="31" name="Picture 30"/>
          <p:cNvPicPr>
            <a:picLocks noChangeAspect="1"/>
          </p:cNvPicPr>
          <p:nvPr userDrawn="1"/>
        </p:nvPicPr>
        <p:blipFill rotWithShape="1">
          <a:blip r:embed="rId2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6737" y="-41130"/>
            <a:ext cx="5402658" cy="347013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1679509" y="155679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1679509" y="191683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1679509" y="227687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1679509" y="263691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1679509" y="299695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1679509" y="335699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1679509" y="371703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1679509" y="407707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1679509" y="443711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1679509" y="479715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1679509" y="515719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1679509" y="551723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9" name="Rectangle 18"/>
          <p:cNvSpPr/>
          <p:nvPr userDrawn="1"/>
        </p:nvSpPr>
        <p:spPr>
          <a:xfrm>
            <a:off x="1199456" y="155679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99456" y="191686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1199456" y="227687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2" name="Rectangle 21"/>
          <p:cNvSpPr/>
          <p:nvPr userDrawn="1"/>
        </p:nvSpPr>
        <p:spPr>
          <a:xfrm>
            <a:off x="1199456" y="263694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3" name="Rectangle 22"/>
          <p:cNvSpPr/>
          <p:nvPr userDrawn="1"/>
        </p:nvSpPr>
        <p:spPr>
          <a:xfrm>
            <a:off x="1199456" y="299695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4" name="Rectangle 23"/>
          <p:cNvSpPr/>
          <p:nvPr userDrawn="1"/>
        </p:nvSpPr>
        <p:spPr>
          <a:xfrm>
            <a:off x="1199456" y="335702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5" name="Rectangle 24"/>
          <p:cNvSpPr/>
          <p:nvPr userDrawn="1"/>
        </p:nvSpPr>
        <p:spPr>
          <a:xfrm>
            <a:off x="1199456" y="371703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6" name="Rectangle 25"/>
          <p:cNvSpPr/>
          <p:nvPr userDrawn="1"/>
        </p:nvSpPr>
        <p:spPr>
          <a:xfrm>
            <a:off x="1199456" y="407710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7" name="Rectangle 26"/>
          <p:cNvSpPr/>
          <p:nvPr userDrawn="1"/>
        </p:nvSpPr>
        <p:spPr>
          <a:xfrm>
            <a:off x="1199456" y="443711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1199456" y="479718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1199456" y="515719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0" name="Rectangle 29"/>
          <p:cNvSpPr/>
          <p:nvPr userDrawn="1"/>
        </p:nvSpPr>
        <p:spPr>
          <a:xfrm>
            <a:off x="1199456" y="551726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744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4" y="-41130"/>
            <a:ext cx="5096110" cy="3470130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0" y="6552728"/>
            <a:ext cx="10032437" cy="332656"/>
          </a:xfrm>
          <a:prstGeom prst="rect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9807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124812496"/>
              </p:ext>
            </p:extLst>
          </p:nvPr>
        </p:nvGraphicFramePr>
        <p:xfrm>
          <a:off x="623391" y="1397000"/>
          <a:ext cx="11041227" cy="4445000"/>
        </p:xfrm>
        <a:graphic>
          <a:graphicData uri="http://schemas.openxmlformats.org/drawingml/2006/table">
            <a:tbl>
              <a:tblPr first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648405"/>
                <a:gridCol w="3648405"/>
                <a:gridCol w="3744417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bg-BG" dirty="0">
                        <a:solidFill>
                          <a:schemeClr val="bg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rgbClr val="0046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bg-BG" dirty="0">
                        <a:solidFill>
                          <a:schemeClr val="bg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rgbClr val="0046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bg-BG" dirty="0">
                        <a:solidFill>
                          <a:schemeClr val="bg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rgbClr val="00466E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  <a:tr h="361424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6181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4" y="-41130"/>
            <a:ext cx="5096110" cy="347013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6552727"/>
            <a:ext cx="9648395" cy="332657"/>
          </a:xfrm>
          <a:prstGeom prst="rect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84785"/>
            <a:ext cx="10972800" cy="4641379"/>
          </a:xfrm>
        </p:spPr>
        <p:txBody>
          <a:bodyPr/>
          <a:lstStyle>
            <a:lvl1pPr>
              <a:defRPr sz="1700">
                <a:latin typeface="Arial Narrow" panose="020B0606020202030204" pitchFamily="34" charset="0"/>
              </a:defRPr>
            </a:lvl1pPr>
            <a:lvl2pPr>
              <a:defRPr>
                <a:latin typeface="Arial Narrow" panose="020B0606020202030204" pitchFamily="34" charset="0"/>
              </a:defRPr>
            </a:lvl2pPr>
            <a:lvl3pPr>
              <a:defRPr>
                <a:latin typeface="Arial Narrow" panose="020B0606020202030204" pitchFamily="34" charset="0"/>
              </a:defRPr>
            </a:lvl3pPr>
            <a:lvl4pPr>
              <a:defRPr>
                <a:latin typeface="Arial Narrow" panose="020B0606020202030204" pitchFamily="34" charset="0"/>
              </a:defRPr>
            </a:lvl4pPr>
            <a:lvl5pPr>
              <a:defRPr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21102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0"/>
            <a:ext cx="7680853" cy="9807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5" name="Rectangle 4"/>
          <p:cNvSpPr/>
          <p:nvPr userDrawn="1"/>
        </p:nvSpPr>
        <p:spPr>
          <a:xfrm>
            <a:off x="0" y="-27384"/>
            <a:ext cx="12172800" cy="15841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/>
          </a:p>
        </p:txBody>
      </p:sp>
      <p:sp>
        <p:nvSpPr>
          <p:cNvPr id="11" name="Right Arrow 10"/>
          <p:cNvSpPr/>
          <p:nvPr userDrawn="1"/>
        </p:nvSpPr>
        <p:spPr>
          <a:xfrm>
            <a:off x="0" y="-27386"/>
            <a:ext cx="8880309" cy="1008115"/>
          </a:xfrm>
          <a:prstGeom prst="rightArrow">
            <a:avLst>
              <a:gd name="adj1" fmla="val 100000"/>
              <a:gd name="adj2" fmla="val 64645"/>
            </a:avLst>
          </a:prstGeom>
          <a:solidFill>
            <a:srgbClr val="00466E"/>
          </a:solidFill>
          <a:ln>
            <a:solidFill>
              <a:srgbClr val="00466E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bg-BG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Информационна  система  за  оценка на компетенциите на работната сила</a:t>
            </a:r>
            <a:endParaRPr lang="bg-BG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48328" y="-45863"/>
            <a:ext cx="2797554" cy="1098599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40769"/>
            <a:ext cx="10972800" cy="4785396"/>
          </a:xfrm>
        </p:spPr>
        <p:txBody>
          <a:bodyPr/>
          <a:lstStyle>
            <a:lvl1pPr marL="180975" indent="-180975">
              <a:buSzPct val="120000"/>
              <a:buFontTx/>
              <a:buBlip>
                <a:blip r:embed="rId3"/>
              </a:buBlip>
              <a:defRPr sz="1700">
                <a:latin typeface="Arial Narrow" panose="020B0606020202030204" pitchFamily="34" charset="0"/>
              </a:defRPr>
            </a:lvl1pPr>
            <a:lvl2pPr>
              <a:defRPr>
                <a:latin typeface="Arial Narrow" panose="020B0606020202030204" pitchFamily="34" charset="0"/>
              </a:defRPr>
            </a:lvl2pPr>
            <a:lvl3pPr>
              <a:defRPr>
                <a:latin typeface="Arial Narrow" panose="020B0606020202030204" pitchFamily="34" charset="0"/>
              </a:defRPr>
            </a:lvl3pPr>
            <a:lvl4pPr>
              <a:defRPr>
                <a:latin typeface="Arial Narrow" panose="020B0606020202030204" pitchFamily="34" charset="0"/>
              </a:defRPr>
            </a:lvl4pPr>
            <a:lvl5pPr>
              <a:defRPr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916737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>
            <a:normAutofit/>
          </a:bodyPr>
          <a:lstStyle>
            <a:lvl1pPr algn="l">
              <a:defRPr sz="3200" b="1" cap="all">
                <a:solidFill>
                  <a:srgbClr val="00466E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55849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67963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14214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853976"/>
            <a:ext cx="5386917" cy="41673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214214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853976"/>
            <a:ext cx="5389033" cy="41673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29039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31084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566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44624"/>
            <a:ext cx="4011084" cy="923702"/>
          </a:xfr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412777"/>
            <a:ext cx="6815667" cy="471338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724867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1268760"/>
            <a:ext cx="7315200" cy="345881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659169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14760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-27384"/>
            <a:ext cx="12192000" cy="17008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745041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-27384"/>
            <a:ext cx="12192000" cy="6912000"/>
          </a:xfrm>
          <a:prstGeom prst="rect">
            <a:avLst/>
          </a:prstGeom>
          <a:solidFill>
            <a:srgbClr val="105F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128" y="2132857"/>
            <a:ext cx="7200000" cy="1470025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bg-BG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980" b="2091"/>
          <a:stretch/>
        </p:blipFill>
        <p:spPr>
          <a:xfrm>
            <a:off x="7296256" y="2667957"/>
            <a:ext cx="4920376" cy="4232933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128" y="3692624"/>
            <a:ext cx="72000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811" y="260648"/>
            <a:ext cx="3006086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210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84785"/>
            <a:ext cx="10972800" cy="4641379"/>
          </a:xfrm>
        </p:spPr>
        <p:txBody>
          <a:bodyPr/>
          <a:lstStyle>
            <a:lvl1pPr>
              <a:defRPr sz="1700">
                <a:latin typeface="Arial Narrow" panose="020B0606020202030204" pitchFamily="34" charset="0"/>
              </a:defRPr>
            </a:lvl1pPr>
            <a:lvl2pPr>
              <a:defRPr>
                <a:latin typeface="Arial Narrow" panose="020B0606020202030204" pitchFamily="34" charset="0"/>
              </a:defRPr>
            </a:lvl2pPr>
            <a:lvl3pPr>
              <a:defRPr>
                <a:latin typeface="Arial Narrow" panose="020B0606020202030204" pitchFamily="34" charset="0"/>
              </a:defRPr>
            </a:lvl3pPr>
            <a:lvl4pPr>
              <a:defRPr>
                <a:latin typeface="Arial Narrow" panose="020B0606020202030204" pitchFamily="34" charset="0"/>
              </a:defRPr>
            </a:lvl4pPr>
            <a:lvl5pPr>
              <a:defRPr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927560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07988" y="1412874"/>
            <a:ext cx="11376644" cy="439239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Rectangle 4"/>
          <p:cNvSpPr/>
          <p:nvPr userDrawn="1"/>
        </p:nvSpPr>
        <p:spPr>
          <a:xfrm>
            <a:off x="10056440" y="6237312"/>
            <a:ext cx="2016224" cy="504056"/>
          </a:xfrm>
          <a:prstGeom prst="rect">
            <a:avLst/>
          </a:prstGeom>
          <a:solidFill>
            <a:srgbClr val="105F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294472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062939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895079"/>
            <a:ext cx="8208235" cy="1470025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>
            <a:lvl1pPr>
              <a:defRPr>
                <a:solidFill>
                  <a:srgbClr val="1C570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bg-BG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350BCD38-403A-49C0-965E-0921CF076A4F}" type="datetimeFigureOut">
              <a:rPr lang="bg-BG" smtClean="0"/>
              <a:pPr/>
              <a:t>19.3.2018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6660453A-FCB4-423A-95B8-DAF69A29FAC3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17" name="Контейнер за долния колонтитул 4"/>
          <p:cNvSpPr txBox="1">
            <a:spLocks/>
          </p:cNvSpPr>
          <p:nvPr userDrawn="1"/>
        </p:nvSpPr>
        <p:spPr>
          <a:xfrm>
            <a:off x="9295624" y="6165304"/>
            <a:ext cx="2760133" cy="355600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www.bia-bg.com</a:t>
            </a:r>
            <a:endParaRPr lang="bg-BG" sz="1400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25" name="Group 24"/>
          <p:cNvGrpSpPr/>
          <p:nvPr userDrawn="1"/>
        </p:nvGrpSpPr>
        <p:grpSpPr>
          <a:xfrm>
            <a:off x="0" y="5445226"/>
            <a:ext cx="12192000" cy="1440159"/>
            <a:chOff x="0" y="5373216"/>
            <a:chExt cx="9144000" cy="1440159"/>
          </a:xfrm>
        </p:grpSpPr>
        <p:sp>
          <p:nvSpPr>
            <p:cNvPr id="22" name="Rektangel 2"/>
            <p:cNvSpPr>
              <a:spLocks noChangeArrowheads="1"/>
            </p:cNvSpPr>
            <p:nvPr userDrawn="1"/>
          </p:nvSpPr>
          <p:spPr bwMode="auto">
            <a:xfrm rot="10800000">
              <a:off x="0" y="5373375"/>
              <a:ext cx="9144000" cy="1440000"/>
            </a:xfrm>
            <a:prstGeom prst="rect">
              <a:avLst/>
            </a:prstGeom>
            <a:solidFill>
              <a:srgbClr val="1C570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342900" algn="ctr">
                <a:buFont typeface="+mj-lt"/>
                <a:buAutoNum type="arabicPeriod"/>
                <a:defRPr/>
              </a:pPr>
              <a:endParaRPr lang="da-DK" sz="1600" noProof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23" name="Rektangel 3"/>
            <p:cNvSpPr>
              <a:spLocks noChangeArrowheads="1"/>
            </p:cNvSpPr>
            <p:nvPr userDrawn="1"/>
          </p:nvSpPr>
          <p:spPr bwMode="auto">
            <a:xfrm rot="10800000">
              <a:off x="0" y="5373216"/>
              <a:ext cx="9144000" cy="236967"/>
            </a:xfrm>
            <a:prstGeom prst="rect">
              <a:avLst/>
            </a:pr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rgbClr val="1C5701"/>
                </a:gs>
              </a:gsLst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342900" algn="ctr">
                <a:buFont typeface="+mj-lt"/>
                <a:buAutoNum type="arabicPeriod"/>
                <a:defRPr/>
              </a:pPr>
              <a:endParaRPr lang="da-DK" sz="1600" noProof="1">
                <a:solidFill>
                  <a:srgbClr val="FFFFFF"/>
                </a:solidFill>
                <a:latin typeface="Arial" pitchFamily="34" charset="0"/>
                <a:ea typeface="ＭＳ Ｐゴシック" pitchFamily="-97" charset="-128"/>
              </a:endParaRPr>
            </a:p>
          </p:txBody>
        </p:sp>
      </p:grpSp>
      <p:sp>
        <p:nvSpPr>
          <p:cNvPr id="28" name="Контейнер за долния колонтитул 4"/>
          <p:cNvSpPr txBox="1">
            <a:spLocks/>
          </p:cNvSpPr>
          <p:nvPr userDrawn="1"/>
        </p:nvSpPr>
        <p:spPr>
          <a:xfrm>
            <a:off x="8201139" y="6097736"/>
            <a:ext cx="3943533" cy="355600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www.bia-bg.com</a:t>
            </a:r>
            <a:endParaRPr lang="bg-BG" sz="1200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976321" y="2924943"/>
            <a:ext cx="3200092" cy="251435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4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6737" y="-41130"/>
            <a:ext cx="5402657" cy="3470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300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6738" y="-41130"/>
            <a:ext cx="5546673" cy="3470130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0" y="6093296"/>
            <a:ext cx="10032437" cy="764704"/>
          </a:xfrm>
          <a:prstGeom prst="rect">
            <a:avLst/>
          </a:prstGeom>
          <a:solidFill>
            <a:srgbClr val="1C5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/>
          </a:p>
        </p:txBody>
      </p:sp>
      <p:sp>
        <p:nvSpPr>
          <p:cNvPr id="5" name="Rectangle 4"/>
          <p:cNvSpPr/>
          <p:nvPr userDrawn="1"/>
        </p:nvSpPr>
        <p:spPr>
          <a:xfrm>
            <a:off x="431371" y="1556792"/>
            <a:ext cx="11233248" cy="288032"/>
          </a:xfrm>
          <a:prstGeom prst="rect">
            <a:avLst/>
          </a:prstGeom>
          <a:solidFill>
            <a:srgbClr val="1C570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431371" y="1916832"/>
            <a:ext cx="11233248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rgbClr val="1C5701"/>
              </a:solidFill>
              <a:latin typeface="Arial Narrow" panose="020B0506020202030204" pitchFamily="34" charset="0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431371" y="2276872"/>
            <a:ext cx="11233248" cy="288032"/>
          </a:xfrm>
          <a:prstGeom prst="rect">
            <a:avLst/>
          </a:prstGeom>
          <a:solidFill>
            <a:srgbClr val="1C570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431371" y="2636912"/>
            <a:ext cx="11233248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rgbClr val="1C5701"/>
              </a:solidFill>
              <a:latin typeface="Arial Narrow" panose="020B0506020202030204" pitchFamily="34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431371" y="2996952"/>
            <a:ext cx="11233248" cy="288032"/>
          </a:xfrm>
          <a:prstGeom prst="rect">
            <a:avLst/>
          </a:prstGeom>
          <a:solidFill>
            <a:srgbClr val="1C570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431371" y="3356992"/>
            <a:ext cx="11233248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rgbClr val="1C5701"/>
              </a:solidFill>
              <a:latin typeface="Arial Narrow" panose="020B0506020202030204" pitchFamily="34" charset="0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431371" y="3717032"/>
            <a:ext cx="11233248" cy="288032"/>
          </a:xfrm>
          <a:prstGeom prst="rect">
            <a:avLst/>
          </a:prstGeom>
          <a:solidFill>
            <a:srgbClr val="1C570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431371" y="4077072"/>
            <a:ext cx="11233248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rgbClr val="1C5701"/>
              </a:solidFill>
              <a:latin typeface="Arial Narrow" panose="020B0506020202030204" pitchFamily="34" charset="0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431371" y="4437112"/>
            <a:ext cx="11233248" cy="288032"/>
          </a:xfrm>
          <a:prstGeom prst="rect">
            <a:avLst/>
          </a:prstGeom>
          <a:solidFill>
            <a:srgbClr val="1C570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431371" y="4797152"/>
            <a:ext cx="11233248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rgbClr val="1C5701"/>
              </a:solidFill>
              <a:latin typeface="Arial Narrow" panose="020B0506020202030204" pitchFamily="34" charset="0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431371" y="5157192"/>
            <a:ext cx="11233248" cy="288032"/>
          </a:xfrm>
          <a:prstGeom prst="rect">
            <a:avLst/>
          </a:prstGeom>
          <a:solidFill>
            <a:srgbClr val="1C570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431371" y="5517232"/>
            <a:ext cx="11233248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rgbClr val="1C5701"/>
              </a:solidFill>
              <a:latin typeface="Arial Narrow" panose="020B0506020202030204" pitchFamily="34" charset="0"/>
            </a:endParaRP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9807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140858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6737" y="-41130"/>
            <a:ext cx="5402658" cy="3470130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0" y="6093296"/>
            <a:ext cx="10032437" cy="764704"/>
          </a:xfrm>
          <a:prstGeom prst="rect">
            <a:avLst/>
          </a:prstGeom>
          <a:solidFill>
            <a:srgbClr val="1C5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/>
          </a:p>
        </p:txBody>
      </p:sp>
      <p:sp>
        <p:nvSpPr>
          <p:cNvPr id="5" name="Rectangle 4"/>
          <p:cNvSpPr/>
          <p:nvPr userDrawn="1"/>
        </p:nvSpPr>
        <p:spPr>
          <a:xfrm>
            <a:off x="431371" y="1412776"/>
            <a:ext cx="11233248" cy="288032"/>
          </a:xfrm>
          <a:prstGeom prst="rect">
            <a:avLst/>
          </a:prstGeom>
          <a:solidFill>
            <a:srgbClr val="1C570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431371" y="1772816"/>
            <a:ext cx="11233248" cy="410445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spcBef>
                <a:spcPts val="600"/>
              </a:spcBef>
            </a:pPr>
            <a:endParaRPr lang="bg-BG" sz="1800" b="0" dirty="0">
              <a:solidFill>
                <a:srgbClr val="1C5701"/>
              </a:solidFill>
              <a:latin typeface="Arial Narrow" panose="020B0506020202030204" pitchFamily="34" charset="0"/>
            </a:endParaRP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9807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725840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6738" y="-41130"/>
            <a:ext cx="5402657" cy="3470130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0" y="6093296"/>
            <a:ext cx="10032437" cy="764704"/>
          </a:xfrm>
          <a:prstGeom prst="rect">
            <a:avLst/>
          </a:prstGeom>
          <a:solidFill>
            <a:srgbClr val="1C5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/>
          </a:p>
        </p:txBody>
      </p:sp>
      <p:sp>
        <p:nvSpPr>
          <p:cNvPr id="5" name="Rectangle 4"/>
          <p:cNvSpPr/>
          <p:nvPr userDrawn="1"/>
        </p:nvSpPr>
        <p:spPr>
          <a:xfrm>
            <a:off x="431371" y="1412776"/>
            <a:ext cx="5520000" cy="288032"/>
          </a:xfrm>
          <a:prstGeom prst="rect">
            <a:avLst/>
          </a:prstGeom>
          <a:solidFill>
            <a:srgbClr val="1C570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431371" y="1772816"/>
            <a:ext cx="5520000" cy="410445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 algn="l">
              <a:spcBef>
                <a:spcPts val="600"/>
              </a:spcBef>
              <a:buSzPct val="90000"/>
              <a:buFontTx/>
              <a:buBlip>
                <a:blip r:embed="rId4"/>
              </a:buBlip>
            </a:pPr>
            <a:endParaRPr lang="bg-BG" sz="1800" b="0" dirty="0">
              <a:solidFill>
                <a:srgbClr val="1C5701"/>
              </a:solidFill>
              <a:latin typeface="Arial Narrow" panose="020B0506020202030204" pitchFamily="34" charset="0"/>
            </a:endParaRP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9807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288021" y="1412776"/>
            <a:ext cx="5520000" cy="288032"/>
          </a:xfrm>
          <a:prstGeom prst="rect">
            <a:avLst/>
          </a:prstGeom>
          <a:solidFill>
            <a:srgbClr val="1C570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6288021" y="1772816"/>
            <a:ext cx="5520000" cy="410445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 algn="l">
              <a:spcBef>
                <a:spcPts val="600"/>
              </a:spcBef>
              <a:buSzPct val="90000"/>
              <a:buFontTx/>
              <a:buBlip>
                <a:blip r:embed="rId4"/>
              </a:buBlip>
            </a:pPr>
            <a:endParaRPr lang="bg-BG" sz="1800" b="0" dirty="0">
              <a:solidFill>
                <a:srgbClr val="1C5701"/>
              </a:solidFill>
              <a:latin typeface="Arial Narrow" panose="020B05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0060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u"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6737" y="-41130"/>
            <a:ext cx="4970609" cy="3470130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0" y="6093296"/>
            <a:ext cx="10128448" cy="764704"/>
          </a:xfrm>
          <a:prstGeom prst="rect">
            <a:avLst/>
          </a:prstGeom>
          <a:solidFill>
            <a:srgbClr val="1C5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/>
          </a:p>
        </p:txBody>
      </p:sp>
      <p:sp>
        <p:nvSpPr>
          <p:cNvPr id="5" name="Rectangle 4"/>
          <p:cNvSpPr/>
          <p:nvPr userDrawn="1"/>
        </p:nvSpPr>
        <p:spPr>
          <a:xfrm>
            <a:off x="2735627" y="1556792"/>
            <a:ext cx="8928992" cy="288000"/>
          </a:xfrm>
          <a:prstGeom prst="rect">
            <a:avLst/>
          </a:prstGeom>
          <a:solidFill>
            <a:srgbClr val="1C570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2735627" y="1916832"/>
            <a:ext cx="8928992" cy="288000"/>
          </a:xfrm>
          <a:prstGeom prst="rect">
            <a:avLst/>
          </a:prstGeom>
          <a:solidFill>
            <a:srgbClr val="1C570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2735627" y="2276872"/>
            <a:ext cx="8928992" cy="288000"/>
          </a:xfrm>
          <a:prstGeom prst="rect">
            <a:avLst/>
          </a:prstGeom>
          <a:solidFill>
            <a:srgbClr val="1C570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2735627" y="2636912"/>
            <a:ext cx="8928992" cy="288000"/>
          </a:xfrm>
          <a:prstGeom prst="rect">
            <a:avLst/>
          </a:prstGeom>
          <a:solidFill>
            <a:srgbClr val="1C570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2735627" y="2996952"/>
            <a:ext cx="8928992" cy="288000"/>
          </a:xfrm>
          <a:prstGeom prst="rect">
            <a:avLst/>
          </a:prstGeom>
          <a:solidFill>
            <a:srgbClr val="1C570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2735627" y="3356992"/>
            <a:ext cx="8928992" cy="288000"/>
          </a:xfrm>
          <a:prstGeom prst="rect">
            <a:avLst/>
          </a:prstGeom>
          <a:solidFill>
            <a:srgbClr val="1C570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2735627" y="3717032"/>
            <a:ext cx="8928992" cy="288000"/>
          </a:xfrm>
          <a:prstGeom prst="rect">
            <a:avLst/>
          </a:prstGeom>
          <a:solidFill>
            <a:srgbClr val="1C570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2735627" y="4077072"/>
            <a:ext cx="8928992" cy="288000"/>
          </a:xfrm>
          <a:prstGeom prst="rect">
            <a:avLst/>
          </a:prstGeom>
          <a:solidFill>
            <a:srgbClr val="1C570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2735627" y="4437112"/>
            <a:ext cx="8928992" cy="288000"/>
          </a:xfrm>
          <a:prstGeom prst="rect">
            <a:avLst/>
          </a:prstGeom>
          <a:solidFill>
            <a:srgbClr val="1C570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2735627" y="4797152"/>
            <a:ext cx="8928992" cy="288000"/>
          </a:xfrm>
          <a:prstGeom prst="rect">
            <a:avLst/>
          </a:prstGeom>
          <a:solidFill>
            <a:srgbClr val="1C570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2735627" y="5157192"/>
            <a:ext cx="8928992" cy="288000"/>
          </a:xfrm>
          <a:prstGeom prst="rect">
            <a:avLst/>
          </a:prstGeom>
          <a:solidFill>
            <a:srgbClr val="1C570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2735627" y="5517232"/>
            <a:ext cx="8928992" cy="288000"/>
          </a:xfrm>
          <a:prstGeom prst="rect">
            <a:avLst/>
          </a:prstGeom>
          <a:solidFill>
            <a:srgbClr val="1C570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40" name="Title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9807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pic>
        <p:nvPicPr>
          <p:cNvPr id="2" name="Picture 1"/>
          <p:cNvPicPr preferRelativeResize="0">
            <a:picLocks/>
          </p:cNvPicPr>
          <p:nvPr userDrawn="1"/>
        </p:nvPicPr>
        <p:blipFill>
          <a:blip r:embed="rId4" cstate="screen">
            <a:duotone>
              <a:prstClr val="black"/>
              <a:srgbClr val="2B8602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351616" y="5517233"/>
            <a:ext cx="270000" cy="287935"/>
          </a:xfrm>
          <a:prstGeom prst="rect">
            <a:avLst/>
          </a:prstGeom>
        </p:spPr>
      </p:pic>
      <p:pic>
        <p:nvPicPr>
          <p:cNvPr id="51" name="Picture 50"/>
          <p:cNvPicPr preferRelativeResize="0">
            <a:picLocks/>
          </p:cNvPicPr>
          <p:nvPr userDrawn="1"/>
        </p:nvPicPr>
        <p:blipFill>
          <a:blip r:embed="rId4" cstate="screen">
            <a:duotone>
              <a:prstClr val="black"/>
              <a:srgbClr val="2B8602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351616" y="5157193"/>
            <a:ext cx="270000" cy="287935"/>
          </a:xfrm>
          <a:prstGeom prst="rect">
            <a:avLst/>
          </a:prstGeom>
        </p:spPr>
      </p:pic>
      <p:pic>
        <p:nvPicPr>
          <p:cNvPr id="52" name="Picture 51"/>
          <p:cNvPicPr preferRelativeResize="0">
            <a:picLocks/>
          </p:cNvPicPr>
          <p:nvPr userDrawn="1"/>
        </p:nvPicPr>
        <p:blipFill>
          <a:blip r:embed="rId4" cstate="screen">
            <a:duotone>
              <a:prstClr val="black"/>
              <a:srgbClr val="2B8602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351616" y="4797185"/>
            <a:ext cx="270000" cy="287935"/>
          </a:xfrm>
          <a:prstGeom prst="rect">
            <a:avLst/>
          </a:prstGeom>
        </p:spPr>
      </p:pic>
      <p:pic>
        <p:nvPicPr>
          <p:cNvPr id="53" name="Picture 52"/>
          <p:cNvPicPr preferRelativeResize="0">
            <a:picLocks/>
          </p:cNvPicPr>
          <p:nvPr userDrawn="1"/>
        </p:nvPicPr>
        <p:blipFill>
          <a:blip r:embed="rId4" cstate="screen">
            <a:duotone>
              <a:prstClr val="black"/>
              <a:srgbClr val="2B8602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351616" y="4437145"/>
            <a:ext cx="270000" cy="287935"/>
          </a:xfrm>
          <a:prstGeom prst="rect">
            <a:avLst/>
          </a:prstGeom>
        </p:spPr>
      </p:pic>
      <p:pic>
        <p:nvPicPr>
          <p:cNvPr id="54" name="Picture 53"/>
          <p:cNvPicPr preferRelativeResize="0">
            <a:picLocks/>
          </p:cNvPicPr>
          <p:nvPr userDrawn="1"/>
        </p:nvPicPr>
        <p:blipFill>
          <a:blip r:embed="rId4" cstate="screen">
            <a:duotone>
              <a:prstClr val="black"/>
              <a:srgbClr val="2B8602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351616" y="4077105"/>
            <a:ext cx="270000" cy="287935"/>
          </a:xfrm>
          <a:prstGeom prst="rect">
            <a:avLst/>
          </a:prstGeom>
        </p:spPr>
      </p:pic>
      <p:pic>
        <p:nvPicPr>
          <p:cNvPr id="55" name="Picture 54"/>
          <p:cNvPicPr preferRelativeResize="0">
            <a:picLocks/>
          </p:cNvPicPr>
          <p:nvPr userDrawn="1"/>
        </p:nvPicPr>
        <p:blipFill>
          <a:blip r:embed="rId4" cstate="screen">
            <a:duotone>
              <a:prstClr val="black"/>
              <a:srgbClr val="2B8602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351616" y="3717065"/>
            <a:ext cx="270000" cy="287935"/>
          </a:xfrm>
          <a:prstGeom prst="rect">
            <a:avLst/>
          </a:prstGeom>
        </p:spPr>
      </p:pic>
      <p:pic>
        <p:nvPicPr>
          <p:cNvPr id="56" name="Picture 55"/>
          <p:cNvPicPr preferRelativeResize="0">
            <a:picLocks/>
          </p:cNvPicPr>
          <p:nvPr userDrawn="1"/>
        </p:nvPicPr>
        <p:blipFill>
          <a:blip r:embed="rId4" cstate="screen">
            <a:duotone>
              <a:prstClr val="black"/>
              <a:srgbClr val="2B8602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351616" y="3357057"/>
            <a:ext cx="270000" cy="287935"/>
          </a:xfrm>
          <a:prstGeom prst="rect">
            <a:avLst/>
          </a:prstGeom>
        </p:spPr>
      </p:pic>
      <p:pic>
        <p:nvPicPr>
          <p:cNvPr id="57" name="Picture 56"/>
          <p:cNvPicPr preferRelativeResize="0">
            <a:picLocks/>
          </p:cNvPicPr>
          <p:nvPr userDrawn="1"/>
        </p:nvPicPr>
        <p:blipFill>
          <a:blip r:embed="rId4" cstate="screen">
            <a:duotone>
              <a:prstClr val="black"/>
              <a:srgbClr val="2B8602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351616" y="2997017"/>
            <a:ext cx="270000" cy="287935"/>
          </a:xfrm>
          <a:prstGeom prst="rect">
            <a:avLst/>
          </a:prstGeom>
        </p:spPr>
      </p:pic>
      <p:pic>
        <p:nvPicPr>
          <p:cNvPr id="58" name="Picture 57"/>
          <p:cNvPicPr preferRelativeResize="0">
            <a:picLocks/>
          </p:cNvPicPr>
          <p:nvPr userDrawn="1"/>
        </p:nvPicPr>
        <p:blipFill>
          <a:blip r:embed="rId4" cstate="screen">
            <a:duotone>
              <a:prstClr val="black"/>
              <a:srgbClr val="2B8602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351616" y="2636945"/>
            <a:ext cx="270000" cy="287935"/>
          </a:xfrm>
          <a:prstGeom prst="rect">
            <a:avLst/>
          </a:prstGeom>
        </p:spPr>
      </p:pic>
      <p:pic>
        <p:nvPicPr>
          <p:cNvPr id="59" name="Picture 58"/>
          <p:cNvPicPr preferRelativeResize="0">
            <a:picLocks/>
          </p:cNvPicPr>
          <p:nvPr userDrawn="1"/>
        </p:nvPicPr>
        <p:blipFill>
          <a:blip r:embed="rId4" cstate="screen">
            <a:duotone>
              <a:prstClr val="black"/>
              <a:srgbClr val="2B8602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351616" y="2276905"/>
            <a:ext cx="270000" cy="287935"/>
          </a:xfrm>
          <a:prstGeom prst="rect">
            <a:avLst/>
          </a:prstGeom>
        </p:spPr>
      </p:pic>
      <p:pic>
        <p:nvPicPr>
          <p:cNvPr id="60" name="Picture 59"/>
          <p:cNvPicPr preferRelativeResize="0">
            <a:picLocks/>
          </p:cNvPicPr>
          <p:nvPr userDrawn="1"/>
        </p:nvPicPr>
        <p:blipFill>
          <a:blip r:embed="rId4" cstate="screen">
            <a:duotone>
              <a:prstClr val="black"/>
              <a:srgbClr val="2B8602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351616" y="1916897"/>
            <a:ext cx="270000" cy="287935"/>
          </a:xfrm>
          <a:prstGeom prst="rect">
            <a:avLst/>
          </a:prstGeom>
        </p:spPr>
      </p:pic>
      <p:pic>
        <p:nvPicPr>
          <p:cNvPr id="61" name="Picture 60"/>
          <p:cNvPicPr preferRelativeResize="0">
            <a:picLocks/>
          </p:cNvPicPr>
          <p:nvPr userDrawn="1"/>
        </p:nvPicPr>
        <p:blipFill>
          <a:blip r:embed="rId4" cstate="screen">
            <a:duotone>
              <a:prstClr val="black"/>
              <a:srgbClr val="2B8602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351616" y="1556857"/>
            <a:ext cx="270000" cy="287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299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-27384"/>
            <a:ext cx="12192000" cy="6912000"/>
          </a:xfrm>
          <a:prstGeom prst="rect">
            <a:avLst/>
          </a:prstGeom>
          <a:solidFill>
            <a:srgbClr val="105F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/>
          </a:p>
        </p:txBody>
      </p:sp>
      <p:pic>
        <p:nvPicPr>
          <p:cNvPr id="31" name="Picture 30"/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7929" y="-5317"/>
            <a:ext cx="5537865" cy="3758098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1679509" y="155679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rgbClr val="067A4B"/>
              </a:solidFill>
              <a:latin typeface="Arial Narrow" panose="020B0506020202030204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1679509" y="191683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rgbClr val="067A4B"/>
              </a:solidFill>
              <a:latin typeface="Arial Narrow" panose="020B0506020202030204" pitchFamily="34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1679509" y="227687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rgbClr val="067A4B"/>
              </a:solidFill>
              <a:latin typeface="Arial Narrow" panose="020B0506020202030204" pitchFamily="34" charset="0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1679509" y="263691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rgbClr val="067A4B"/>
              </a:solidFill>
              <a:latin typeface="Arial Narrow" panose="020B0506020202030204" pitchFamily="34" charset="0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1679509" y="299695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rgbClr val="067A4B"/>
              </a:solidFill>
              <a:latin typeface="Arial Narrow" panose="020B0506020202030204" pitchFamily="34" charset="0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1679509" y="335699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rgbClr val="067A4B"/>
              </a:solidFill>
              <a:latin typeface="Arial Narrow" panose="020B0506020202030204" pitchFamily="34" charset="0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1679509" y="371703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rgbClr val="067A4B"/>
              </a:solidFill>
              <a:latin typeface="Arial Narrow" panose="020B0506020202030204" pitchFamily="34" charset="0"/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1679509" y="407707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rgbClr val="067A4B"/>
              </a:solidFill>
              <a:latin typeface="Arial Narrow" panose="020B0506020202030204" pitchFamily="34" charset="0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1679509" y="443711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rgbClr val="067A4B"/>
              </a:solidFill>
              <a:latin typeface="Arial Narrow" panose="020B0506020202030204" pitchFamily="34" charset="0"/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1679509" y="479715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rgbClr val="067A4B"/>
              </a:solidFill>
              <a:latin typeface="Arial Narrow" panose="020B0506020202030204" pitchFamily="34" charset="0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1679509" y="515719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rgbClr val="067A4B"/>
              </a:solidFill>
              <a:latin typeface="Arial Narrow" panose="020B0506020202030204" pitchFamily="34" charset="0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1679509" y="551723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rgbClr val="067A4B"/>
              </a:solidFill>
              <a:latin typeface="Arial Narrow" panose="020B0506020202030204" pitchFamily="34" charset="0"/>
            </a:endParaRPr>
          </a:p>
        </p:txBody>
      </p:sp>
      <p:sp>
        <p:nvSpPr>
          <p:cNvPr id="19" name="Rectangle 18"/>
          <p:cNvSpPr/>
          <p:nvPr userDrawn="1"/>
        </p:nvSpPr>
        <p:spPr>
          <a:xfrm>
            <a:off x="1307496" y="155679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307496" y="191686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1307496" y="227687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2" name="Rectangle 21"/>
          <p:cNvSpPr/>
          <p:nvPr userDrawn="1"/>
        </p:nvSpPr>
        <p:spPr>
          <a:xfrm>
            <a:off x="1307496" y="263694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3" name="Rectangle 22"/>
          <p:cNvSpPr/>
          <p:nvPr userDrawn="1"/>
        </p:nvSpPr>
        <p:spPr>
          <a:xfrm>
            <a:off x="1307496" y="299695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4" name="Rectangle 23"/>
          <p:cNvSpPr/>
          <p:nvPr userDrawn="1"/>
        </p:nvSpPr>
        <p:spPr>
          <a:xfrm>
            <a:off x="1307496" y="335702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5" name="Rectangle 24"/>
          <p:cNvSpPr/>
          <p:nvPr userDrawn="1"/>
        </p:nvSpPr>
        <p:spPr>
          <a:xfrm>
            <a:off x="1307496" y="371703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6" name="Rectangle 25"/>
          <p:cNvSpPr/>
          <p:nvPr userDrawn="1"/>
        </p:nvSpPr>
        <p:spPr>
          <a:xfrm>
            <a:off x="1307496" y="407710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7" name="Rectangle 26"/>
          <p:cNvSpPr/>
          <p:nvPr userDrawn="1"/>
        </p:nvSpPr>
        <p:spPr>
          <a:xfrm>
            <a:off x="1307496" y="443711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1307496" y="479718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1307496" y="515719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0" name="Rectangle 29"/>
          <p:cNvSpPr/>
          <p:nvPr userDrawn="1"/>
        </p:nvSpPr>
        <p:spPr>
          <a:xfrm>
            <a:off x="1307496" y="551726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2357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6737" y="-41130"/>
            <a:ext cx="5474666" cy="3470130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0" y="6093296"/>
            <a:ext cx="10032437" cy="764704"/>
          </a:xfrm>
          <a:prstGeom prst="rect">
            <a:avLst/>
          </a:prstGeom>
          <a:solidFill>
            <a:srgbClr val="105F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9807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97560551"/>
              </p:ext>
            </p:extLst>
          </p:nvPr>
        </p:nvGraphicFramePr>
        <p:xfrm>
          <a:off x="623391" y="1397000"/>
          <a:ext cx="11041227" cy="4445000"/>
        </p:xfrm>
        <a:graphic>
          <a:graphicData uri="http://schemas.openxmlformats.org/drawingml/2006/table">
            <a:tbl>
              <a:tblPr first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648405"/>
                <a:gridCol w="3648405"/>
                <a:gridCol w="3744417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bg-BG" dirty="0">
                        <a:solidFill>
                          <a:schemeClr val="bg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rgbClr val="105F0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bg-BG" dirty="0">
                        <a:solidFill>
                          <a:schemeClr val="bg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rgbClr val="105F0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bg-BG" dirty="0">
                        <a:solidFill>
                          <a:schemeClr val="bg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rgbClr val="105F05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1C570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1C570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1C570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1C570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1C570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1C570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1C570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1C570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1C570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>
                        <a:solidFill>
                          <a:srgbClr val="1C570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1C570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1C570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1C570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1C570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1C570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>
                        <a:solidFill>
                          <a:srgbClr val="1C570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>
                        <a:solidFill>
                          <a:srgbClr val="1C570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1C570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1C570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1C570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1C570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  <a:tr h="361424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1C570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1C570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1C570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1C570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1C570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1C570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1C570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1C570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1C570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1C570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1C570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1C570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2990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6126164"/>
            <a:ext cx="9648395" cy="731837"/>
          </a:xfrm>
          <a:prstGeom prst="rect">
            <a:avLst/>
          </a:prstGeom>
          <a:solidFill>
            <a:srgbClr val="105F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6737" y="-41130"/>
            <a:ext cx="5546673" cy="347013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84785"/>
            <a:ext cx="10972800" cy="4641379"/>
          </a:xfrm>
        </p:spPr>
        <p:txBody>
          <a:bodyPr/>
          <a:lstStyle>
            <a:lvl1pPr>
              <a:defRPr sz="1700">
                <a:solidFill>
                  <a:srgbClr val="1C5701"/>
                </a:solidFill>
                <a:latin typeface="Arial Narrow" panose="020B0606020202030204" pitchFamily="34" charset="0"/>
              </a:defRPr>
            </a:lvl1pPr>
            <a:lvl2pPr>
              <a:defRPr>
                <a:solidFill>
                  <a:srgbClr val="1C5701"/>
                </a:solidFill>
                <a:latin typeface="Arial Narrow" panose="020B0606020202030204" pitchFamily="34" charset="0"/>
              </a:defRPr>
            </a:lvl2pPr>
            <a:lvl3pPr>
              <a:defRPr>
                <a:solidFill>
                  <a:srgbClr val="1C5701"/>
                </a:solidFill>
                <a:latin typeface="Arial Narrow" panose="020B0606020202030204" pitchFamily="34" charset="0"/>
              </a:defRPr>
            </a:lvl3pPr>
            <a:lvl4pPr>
              <a:defRPr>
                <a:solidFill>
                  <a:srgbClr val="1C5701"/>
                </a:solidFill>
                <a:latin typeface="Arial Narrow" panose="020B0606020202030204" pitchFamily="34" charset="0"/>
              </a:defRPr>
            </a:lvl4pPr>
            <a:lvl5pPr>
              <a:defRPr>
                <a:solidFill>
                  <a:srgbClr val="1C5701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980495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>
            <a:normAutofit/>
          </a:bodyPr>
          <a:lstStyle>
            <a:lvl1pPr algn="l">
              <a:defRPr sz="3200" b="1" cap="all">
                <a:solidFill>
                  <a:srgbClr val="1C570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1C570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12132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74629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14214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853976"/>
            <a:ext cx="5386917" cy="41673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214214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853976"/>
            <a:ext cx="5389033" cy="41673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99466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6108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5145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44624"/>
            <a:ext cx="4011084" cy="923702"/>
          </a:xfr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412777"/>
            <a:ext cx="6815667" cy="471338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134241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1268760"/>
            <a:ext cx="7315200" cy="345881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475168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986710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-27384"/>
            <a:ext cx="12192000" cy="17008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571320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-24680" y="-27386"/>
            <a:ext cx="12240000" cy="691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128" y="2132857"/>
            <a:ext cx="7200000" cy="1470025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128" y="3692624"/>
            <a:ext cx="72000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471"/>
          <a:stretch/>
        </p:blipFill>
        <p:spPr>
          <a:xfrm>
            <a:off x="-168696" y="-27386"/>
            <a:ext cx="12384016" cy="691199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367" y="467891"/>
            <a:ext cx="2032111" cy="953666"/>
          </a:xfrm>
          <a:prstGeom prst="rect">
            <a:avLst/>
          </a:prstGeom>
        </p:spPr>
      </p:pic>
      <p:sp>
        <p:nvSpPr>
          <p:cNvPr id="12" name="Контейнер за долния колонтитул 4"/>
          <p:cNvSpPr txBox="1">
            <a:spLocks/>
          </p:cNvSpPr>
          <p:nvPr userDrawn="1"/>
        </p:nvSpPr>
        <p:spPr>
          <a:xfrm>
            <a:off x="405478" y="1444600"/>
            <a:ext cx="2034000" cy="400224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  <a:ea typeface="Verdana" pitchFamily="34" charset="0"/>
                <a:cs typeface="Verdana" pitchFamily="34" charset="0"/>
              </a:rPr>
              <a:t>www.bia-bg.com</a:t>
            </a:r>
            <a:endParaRPr lang="bg-BG" sz="1100" dirty="0" smtClean="0">
              <a:solidFill>
                <a:schemeClr val="bg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8944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980" b="2091"/>
          <a:stretch/>
        </p:blipFill>
        <p:spPr>
          <a:xfrm>
            <a:off x="7248128" y="2667957"/>
            <a:ext cx="4968504" cy="4232933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4679" y="-27386"/>
            <a:ext cx="12239998" cy="69193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5360" y="2132857"/>
            <a:ext cx="6912768" cy="3017784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360" y="222994"/>
            <a:ext cx="1728000" cy="97669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79425" y="4149725"/>
            <a:ext cx="5400675" cy="23749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 marL="171450" indent="0">
              <a:buNone/>
              <a:defRPr>
                <a:solidFill>
                  <a:schemeClr val="bg1"/>
                </a:solidFill>
              </a:defRPr>
            </a:lvl2pPr>
            <a:lvl3pPr marL="450850" indent="0">
              <a:buNone/>
              <a:defRPr>
                <a:solidFill>
                  <a:schemeClr val="bg1"/>
                </a:solidFill>
              </a:defRPr>
            </a:lvl3pPr>
            <a:lvl4pPr marL="627063" indent="0">
              <a:buNone/>
              <a:defRPr>
                <a:solidFill>
                  <a:schemeClr val="bg1"/>
                </a:solidFill>
              </a:defRPr>
            </a:lvl4pPr>
            <a:lvl5pPr marL="804863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3619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980" b="2091"/>
          <a:stretch/>
        </p:blipFill>
        <p:spPr>
          <a:xfrm>
            <a:off x="7248128" y="2667957"/>
            <a:ext cx="4968504" cy="4232933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4232" y="3238734"/>
            <a:ext cx="3816424" cy="325683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4679" y="-27386"/>
            <a:ext cx="12239998" cy="69193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128" y="2132857"/>
            <a:ext cx="7200000" cy="3017784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128" y="5445224"/>
            <a:ext cx="7200000" cy="1152128"/>
          </a:xfrm>
        </p:spPr>
        <p:txBody>
          <a:bodyPr anchor="b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360" y="222994"/>
            <a:ext cx="1728000" cy="97669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33000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96400" y="4725143"/>
            <a:ext cx="2502721" cy="2175747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12" name="Title Placeholder 1"/>
          <p:cNvSpPr txBox="1">
            <a:spLocks/>
          </p:cNvSpPr>
          <p:nvPr/>
        </p:nvSpPr>
        <p:spPr>
          <a:xfrm>
            <a:off x="-3224" y="0"/>
            <a:ext cx="12195224" cy="9807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bg-BG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54954" y="4941168"/>
            <a:ext cx="1856372" cy="158417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94914" y="4509120"/>
            <a:ext cx="2304256" cy="86409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40768"/>
            <a:ext cx="10972800" cy="4896544"/>
          </a:xfrm>
        </p:spPr>
        <p:txBody>
          <a:bodyPr/>
          <a:lstStyle>
            <a:lvl1pPr>
              <a:defRPr sz="1700">
                <a:latin typeface="Arial Narrow" panose="020B0606020202030204" pitchFamily="34" charset="0"/>
              </a:defRPr>
            </a:lvl1pPr>
            <a:lvl2pPr>
              <a:defRPr>
                <a:latin typeface="Arial Narrow" panose="020B0606020202030204" pitchFamily="34" charset="0"/>
              </a:defRPr>
            </a:lvl2pPr>
            <a:lvl3pPr>
              <a:defRPr>
                <a:latin typeface="Arial Narrow" panose="020B0606020202030204" pitchFamily="34" charset="0"/>
              </a:defRPr>
            </a:lvl3pPr>
            <a:lvl4pPr>
              <a:defRPr>
                <a:latin typeface="Arial Narrow" panose="020B0606020202030204" pitchFamily="34" charset="0"/>
              </a:defRPr>
            </a:lvl4pPr>
            <a:lvl5pPr>
              <a:defRPr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677922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24680" y="-27386"/>
            <a:ext cx="12240000" cy="691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04312" y="3861048"/>
            <a:ext cx="2622702" cy="2865960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4679" y="-33938"/>
            <a:ext cx="12290730" cy="691855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128" y="2132857"/>
            <a:ext cx="7200000" cy="3240359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128" y="5661248"/>
            <a:ext cx="7200000" cy="1065760"/>
          </a:xfrm>
        </p:spPr>
        <p:txBody>
          <a:bodyPr anchor="b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360" y="222995"/>
            <a:ext cx="1728000" cy="97669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77572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85967" y="4725143"/>
            <a:ext cx="2430713" cy="2175747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1541" y="5497694"/>
            <a:ext cx="1186130" cy="129614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94914" y="4509120"/>
            <a:ext cx="2304256" cy="86409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40768"/>
            <a:ext cx="10972800" cy="4896544"/>
          </a:xfrm>
        </p:spPr>
        <p:txBody>
          <a:bodyPr/>
          <a:lstStyle>
            <a:lvl1pPr>
              <a:defRPr sz="1700">
                <a:latin typeface="Arial Narrow" panose="020B0606020202030204" pitchFamily="34" charset="0"/>
              </a:defRPr>
            </a:lvl1pPr>
            <a:lvl2pPr>
              <a:defRPr>
                <a:latin typeface="Arial Narrow" panose="020B0606020202030204" pitchFamily="34" charset="0"/>
              </a:defRPr>
            </a:lvl2pPr>
            <a:lvl3pPr>
              <a:defRPr>
                <a:latin typeface="Arial Narrow" panose="020B0606020202030204" pitchFamily="34" charset="0"/>
              </a:defRPr>
            </a:lvl3pPr>
            <a:lvl4pPr>
              <a:defRPr>
                <a:latin typeface="Arial Narrow" panose="020B0606020202030204" pitchFamily="34" charset="0"/>
              </a:defRPr>
            </a:lvl4pPr>
            <a:lvl5pPr>
              <a:defRPr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dirty="0"/>
          </a:p>
        </p:txBody>
      </p:sp>
      <p:sp>
        <p:nvSpPr>
          <p:cNvPr id="8" name="Rectangle 7"/>
          <p:cNvSpPr/>
          <p:nvPr userDrawn="1"/>
        </p:nvSpPr>
        <p:spPr>
          <a:xfrm>
            <a:off x="10056440" y="6525344"/>
            <a:ext cx="2016224" cy="288032"/>
          </a:xfrm>
          <a:prstGeom prst="rect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69756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466E"/>
          </a:solidFill>
          <a:ln>
            <a:solidFill>
              <a:srgbClr val="0046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980" b="2091"/>
          <a:stretch/>
        </p:blipFill>
        <p:spPr>
          <a:xfrm>
            <a:off x="7248128" y="2667957"/>
            <a:ext cx="4968504" cy="4232933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128" y="2132857"/>
            <a:ext cx="7200000" cy="312372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128" y="5517232"/>
            <a:ext cx="7200000" cy="1080120"/>
          </a:xfrm>
        </p:spPr>
        <p:txBody>
          <a:bodyPr anchor="b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8994" y="3692625"/>
            <a:ext cx="4087514" cy="313921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360" y="222994"/>
            <a:ext cx="1728000" cy="97669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" name="Rectangle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466E"/>
          </a:solidFill>
          <a:ln>
            <a:solidFill>
              <a:srgbClr val="0046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980" b="2091"/>
          <a:stretch/>
        </p:blipFill>
        <p:spPr>
          <a:xfrm>
            <a:off x="7896200" y="2276872"/>
            <a:ext cx="4320432" cy="4624019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12" name="Trapezoid 11"/>
          <p:cNvSpPr/>
          <p:nvPr userDrawn="1"/>
        </p:nvSpPr>
        <p:spPr>
          <a:xfrm rot="5757484">
            <a:off x="6734101" y="5390751"/>
            <a:ext cx="1440000" cy="1728000"/>
          </a:xfrm>
          <a:prstGeom prst="trapezoid">
            <a:avLst>
              <a:gd name="adj" fmla="val 12539"/>
            </a:avLst>
          </a:prstGeom>
          <a:blipFill dpi="0" rotWithShape="0">
            <a:blip r:embed="rId5" cstate="email"/>
            <a:srcRect/>
            <a:stretch>
              <a:fillRect/>
            </a:stretch>
          </a:blipFill>
          <a:ln>
            <a:solidFill>
              <a:srgbClr val="004678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bg-BG"/>
          </a:p>
        </p:txBody>
      </p:sp>
      <p:sp>
        <p:nvSpPr>
          <p:cNvPr id="13" name="Trapezoid 12">
            <a:hlinkClick r:id="" action="ppaction://noaction"/>
          </p:cNvPr>
          <p:cNvSpPr/>
          <p:nvPr userDrawn="1"/>
        </p:nvSpPr>
        <p:spPr>
          <a:xfrm rot="9042277">
            <a:off x="9066823" y="1491560"/>
            <a:ext cx="1800000" cy="1728000"/>
          </a:xfrm>
          <a:prstGeom prst="trapezoid">
            <a:avLst>
              <a:gd name="adj" fmla="val 17853"/>
            </a:avLst>
          </a:prstGeom>
          <a:blipFill dpi="0" rotWithShape="0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304800" ty="-317500" sx="80000" sy="80000" flip="none" algn="ctr"/>
          </a:blipFill>
          <a:ln>
            <a:solidFill>
              <a:srgbClr val="004678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bg-BG"/>
          </a:p>
        </p:txBody>
      </p:sp>
      <p:sp>
        <p:nvSpPr>
          <p:cNvPr id="14" name="Trapezoid 13">
            <a:hlinkClick r:id="rId7" action="ppaction://hlinksldjump"/>
          </p:cNvPr>
          <p:cNvSpPr/>
          <p:nvPr userDrawn="1"/>
        </p:nvSpPr>
        <p:spPr>
          <a:xfrm rot="10178439">
            <a:off x="10604292" y="901749"/>
            <a:ext cx="1800000" cy="1728000"/>
          </a:xfrm>
          <a:prstGeom prst="trapezoid">
            <a:avLst>
              <a:gd name="adj" fmla="val 17565"/>
            </a:avLst>
          </a:prstGeom>
          <a:blipFill dpi="0" rotWithShape="0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rgbClr val="004678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bg-BG"/>
          </a:p>
        </p:txBody>
      </p:sp>
      <p:sp>
        <p:nvSpPr>
          <p:cNvPr id="15" name="Trapezoid 14">
            <a:hlinkClick r:id="" action="ppaction://noaction"/>
          </p:cNvPr>
          <p:cNvSpPr/>
          <p:nvPr userDrawn="1"/>
        </p:nvSpPr>
        <p:spPr>
          <a:xfrm rot="7869555">
            <a:off x="7796931" y="2515097"/>
            <a:ext cx="1800000" cy="1728000"/>
          </a:xfrm>
          <a:prstGeom prst="trapezoid">
            <a:avLst>
              <a:gd name="adj" fmla="val 17853"/>
            </a:avLst>
          </a:prstGeom>
          <a:blipFill dpi="0" rotWithShape="0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3000"/>
            </a:stretch>
          </a:blipFill>
          <a:ln>
            <a:solidFill>
              <a:srgbClr val="004678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bg-BG"/>
          </a:p>
        </p:txBody>
      </p:sp>
      <p:sp>
        <p:nvSpPr>
          <p:cNvPr id="16" name="Trapezoid 15">
            <a:hlinkClick r:id="" action="ppaction://noaction"/>
          </p:cNvPr>
          <p:cNvSpPr/>
          <p:nvPr userDrawn="1"/>
        </p:nvSpPr>
        <p:spPr>
          <a:xfrm rot="6693278">
            <a:off x="6955694" y="3905355"/>
            <a:ext cx="1800000" cy="1728000"/>
          </a:xfrm>
          <a:prstGeom prst="trapezoid">
            <a:avLst>
              <a:gd name="adj" fmla="val 17853"/>
            </a:avLst>
          </a:prstGeom>
          <a:blipFill dpi="0" rotWithShape="0"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rgbClr val="004678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bg-BG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1304" y="4520622"/>
            <a:ext cx="1871680" cy="851697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8" name="TextBox 17"/>
          <p:cNvSpPr txBox="1"/>
          <p:nvPr userDrawn="1"/>
        </p:nvSpPr>
        <p:spPr>
          <a:xfrm>
            <a:off x="8412300" y="5830095"/>
            <a:ext cx="3780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g-BG" dirty="0" smtClean="0">
                <a:solidFill>
                  <a:srgbClr val="00466E"/>
                </a:solidFill>
                <a:latin typeface="Monotype Corsiva" panose="03010101010201010101" pitchFamily="66" charset="0"/>
              </a:rPr>
              <a:t>В подкрепа на българските </a:t>
            </a:r>
          </a:p>
          <a:p>
            <a:pPr algn="ctr"/>
            <a:r>
              <a:rPr lang="bg-BG" dirty="0" smtClean="0">
                <a:solidFill>
                  <a:srgbClr val="00466E"/>
                </a:solidFill>
                <a:latin typeface="Monotype Corsiva" panose="03010101010201010101" pitchFamily="66" charset="0"/>
              </a:rPr>
              <a:t>индустриалци и работодатели от 1980 г.</a:t>
            </a:r>
            <a:endParaRPr lang="bg-BG" dirty="0">
              <a:solidFill>
                <a:srgbClr val="00466E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9054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47711" y="5373216"/>
            <a:ext cx="1968969" cy="151216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40768"/>
            <a:ext cx="10972800" cy="4896544"/>
          </a:xfrm>
        </p:spPr>
        <p:txBody>
          <a:bodyPr/>
          <a:lstStyle>
            <a:lvl1pPr>
              <a:defRPr sz="1700">
                <a:latin typeface="Arial Narrow" panose="020B0606020202030204" pitchFamily="34" charset="0"/>
              </a:defRPr>
            </a:lvl1pPr>
            <a:lvl2pPr>
              <a:defRPr>
                <a:latin typeface="Arial Narrow" panose="020B0606020202030204" pitchFamily="34" charset="0"/>
              </a:defRPr>
            </a:lvl2pPr>
            <a:lvl3pPr>
              <a:defRPr>
                <a:latin typeface="Arial Narrow" panose="020B0606020202030204" pitchFamily="34" charset="0"/>
              </a:defRPr>
            </a:lvl3pPr>
            <a:lvl4pPr>
              <a:defRPr>
                <a:latin typeface="Arial Narrow" panose="020B0606020202030204" pitchFamily="34" charset="0"/>
              </a:defRPr>
            </a:lvl4pPr>
            <a:lvl5pPr>
              <a:defRPr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387453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466E"/>
          </a:solidFill>
          <a:ln>
            <a:solidFill>
              <a:srgbClr val="0046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980" b="2091"/>
          <a:stretch/>
        </p:blipFill>
        <p:spPr>
          <a:xfrm>
            <a:off x="7248128" y="2667957"/>
            <a:ext cx="4968504" cy="4232933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128" y="2132857"/>
            <a:ext cx="7200000" cy="312372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128" y="5517232"/>
            <a:ext cx="7200000" cy="1080120"/>
          </a:xfrm>
        </p:spPr>
        <p:txBody>
          <a:bodyPr anchor="b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6241" y="3004482"/>
            <a:ext cx="3983888" cy="390352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360" y="222994"/>
            <a:ext cx="1728000" cy="97669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62288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22553" y="5443361"/>
            <a:ext cx="1676568" cy="1457529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12" name="Title Placeholder 1"/>
          <p:cNvSpPr txBox="1">
            <a:spLocks/>
          </p:cNvSpPr>
          <p:nvPr/>
        </p:nvSpPr>
        <p:spPr>
          <a:xfrm>
            <a:off x="-3224" y="0"/>
            <a:ext cx="12195224" cy="9807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40768"/>
            <a:ext cx="10972800" cy="4896544"/>
          </a:xfrm>
        </p:spPr>
        <p:txBody>
          <a:bodyPr/>
          <a:lstStyle>
            <a:lvl1pPr>
              <a:defRPr sz="1700">
                <a:latin typeface="Arial Narrow" panose="020B0606020202030204" pitchFamily="34" charset="0"/>
              </a:defRPr>
            </a:lvl1pPr>
            <a:lvl2pPr>
              <a:defRPr>
                <a:latin typeface="Arial Narrow" panose="020B0606020202030204" pitchFamily="34" charset="0"/>
              </a:defRPr>
            </a:lvl2pPr>
            <a:lvl3pPr>
              <a:defRPr>
                <a:latin typeface="Arial Narrow" panose="020B0606020202030204" pitchFamily="34" charset="0"/>
              </a:defRPr>
            </a:lvl3pPr>
            <a:lvl4pPr>
              <a:defRPr>
                <a:latin typeface="Arial Narrow" panose="020B0606020202030204" pitchFamily="34" charset="0"/>
              </a:defRPr>
            </a:lvl4pPr>
            <a:lvl5pPr>
              <a:defRPr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94213" y="5589240"/>
            <a:ext cx="1345915" cy="1318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900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2192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4" y="-41130"/>
            <a:ext cx="5096110" cy="347013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1371" y="1556792"/>
            <a:ext cx="11304000" cy="288032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31371" y="1916832"/>
            <a:ext cx="11304000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31371" y="2276872"/>
            <a:ext cx="11304000" cy="288032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31371" y="2636912"/>
            <a:ext cx="11304000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1371" y="2996952"/>
            <a:ext cx="11304000" cy="288032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31371" y="3356992"/>
            <a:ext cx="11304000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31371" y="3717032"/>
            <a:ext cx="11304000" cy="288032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31371" y="4077072"/>
            <a:ext cx="11304000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31371" y="4437112"/>
            <a:ext cx="11304000" cy="288032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31371" y="4797152"/>
            <a:ext cx="11304000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31371" y="5157192"/>
            <a:ext cx="11304000" cy="288032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31371" y="5517232"/>
            <a:ext cx="11304000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9807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19" name="Rectangle 18"/>
          <p:cNvSpPr/>
          <p:nvPr/>
        </p:nvSpPr>
        <p:spPr>
          <a:xfrm>
            <a:off x="0" y="6525344"/>
            <a:ext cx="10032437" cy="332656"/>
          </a:xfrm>
          <a:prstGeom prst="rect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4" y="-41130"/>
            <a:ext cx="5096110" cy="3470130"/>
          </a:xfrm>
          <a:prstGeom prst="rect">
            <a:avLst/>
          </a:prstGeom>
        </p:spPr>
      </p:pic>
      <p:sp>
        <p:nvSpPr>
          <p:cNvPr id="21" name="Rectangle 20"/>
          <p:cNvSpPr/>
          <p:nvPr userDrawn="1"/>
        </p:nvSpPr>
        <p:spPr>
          <a:xfrm>
            <a:off x="0" y="6552728"/>
            <a:ext cx="10032437" cy="332656"/>
          </a:xfrm>
          <a:prstGeom prst="rect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/>
          </a:p>
        </p:txBody>
      </p:sp>
      <p:sp>
        <p:nvSpPr>
          <p:cNvPr id="22" name="Rectangle 21"/>
          <p:cNvSpPr/>
          <p:nvPr userDrawn="1"/>
        </p:nvSpPr>
        <p:spPr>
          <a:xfrm>
            <a:off x="431371" y="1556792"/>
            <a:ext cx="11233248" cy="288032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3" name="Rectangle 22"/>
          <p:cNvSpPr/>
          <p:nvPr userDrawn="1"/>
        </p:nvSpPr>
        <p:spPr>
          <a:xfrm>
            <a:off x="431371" y="1916832"/>
            <a:ext cx="11233248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24" name="Rectangle 23"/>
          <p:cNvSpPr/>
          <p:nvPr userDrawn="1"/>
        </p:nvSpPr>
        <p:spPr>
          <a:xfrm>
            <a:off x="431371" y="2276872"/>
            <a:ext cx="11233248" cy="288032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5" name="Rectangle 24"/>
          <p:cNvSpPr/>
          <p:nvPr userDrawn="1"/>
        </p:nvSpPr>
        <p:spPr>
          <a:xfrm>
            <a:off x="431371" y="2636912"/>
            <a:ext cx="11233248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26" name="Rectangle 25"/>
          <p:cNvSpPr/>
          <p:nvPr userDrawn="1"/>
        </p:nvSpPr>
        <p:spPr>
          <a:xfrm>
            <a:off x="431371" y="2996952"/>
            <a:ext cx="11233248" cy="288032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7" name="Rectangle 26"/>
          <p:cNvSpPr/>
          <p:nvPr userDrawn="1"/>
        </p:nvSpPr>
        <p:spPr>
          <a:xfrm>
            <a:off x="431371" y="3356992"/>
            <a:ext cx="11233248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431371" y="3717032"/>
            <a:ext cx="11233248" cy="288032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431371" y="4077072"/>
            <a:ext cx="11233248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30" name="Rectangle 29"/>
          <p:cNvSpPr/>
          <p:nvPr userDrawn="1"/>
        </p:nvSpPr>
        <p:spPr>
          <a:xfrm>
            <a:off x="431371" y="4437112"/>
            <a:ext cx="11233248" cy="288032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1" name="Rectangle 30"/>
          <p:cNvSpPr/>
          <p:nvPr userDrawn="1"/>
        </p:nvSpPr>
        <p:spPr>
          <a:xfrm>
            <a:off x="431371" y="4797152"/>
            <a:ext cx="11233248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32" name="Rectangle 31"/>
          <p:cNvSpPr/>
          <p:nvPr userDrawn="1"/>
        </p:nvSpPr>
        <p:spPr>
          <a:xfrm>
            <a:off x="431371" y="5157192"/>
            <a:ext cx="11233248" cy="288032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3" name="Rectangle 32"/>
          <p:cNvSpPr/>
          <p:nvPr userDrawn="1"/>
        </p:nvSpPr>
        <p:spPr>
          <a:xfrm>
            <a:off x="431371" y="5517232"/>
            <a:ext cx="11233248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4646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4" y="-41130"/>
            <a:ext cx="5096110" cy="347013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1371" y="1412776"/>
            <a:ext cx="11233248" cy="360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31371" y="1916832"/>
            <a:ext cx="11233248" cy="410445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spcBef>
                <a:spcPts val="600"/>
              </a:spcBef>
            </a:pPr>
            <a:endParaRPr lang="bg-BG" sz="1800" b="0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9807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8" name="Rectangle 7"/>
          <p:cNvSpPr/>
          <p:nvPr/>
        </p:nvSpPr>
        <p:spPr>
          <a:xfrm>
            <a:off x="0" y="6525344"/>
            <a:ext cx="10032437" cy="332656"/>
          </a:xfrm>
          <a:prstGeom prst="rect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4" y="-41130"/>
            <a:ext cx="5096110" cy="347013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6552728"/>
            <a:ext cx="10032437" cy="332656"/>
          </a:xfrm>
          <a:prstGeom prst="rect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/>
          </a:p>
        </p:txBody>
      </p:sp>
      <p:sp>
        <p:nvSpPr>
          <p:cNvPr id="11" name="Rectangle 10"/>
          <p:cNvSpPr/>
          <p:nvPr userDrawn="1"/>
        </p:nvSpPr>
        <p:spPr>
          <a:xfrm>
            <a:off x="431371" y="1412776"/>
            <a:ext cx="11233248" cy="288032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431371" y="1772816"/>
            <a:ext cx="11233248" cy="410445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spcBef>
                <a:spcPts val="600"/>
              </a:spcBef>
            </a:pPr>
            <a:endParaRPr lang="bg-BG" sz="1800" b="0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7640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4" y="-41130"/>
            <a:ext cx="5096110" cy="347013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1371" y="1412776"/>
            <a:ext cx="5520000" cy="360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31371" y="1916832"/>
            <a:ext cx="5520000" cy="410445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 algn="l">
              <a:spcBef>
                <a:spcPts val="600"/>
              </a:spcBef>
              <a:buSzPct val="90000"/>
              <a:buFontTx/>
              <a:buBlip>
                <a:blip r:embed="rId4"/>
              </a:buBlip>
            </a:pPr>
            <a:endParaRPr lang="bg-BG" sz="1800" b="0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88021" y="1412776"/>
            <a:ext cx="5520000" cy="360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288021" y="1916832"/>
            <a:ext cx="5520000" cy="410445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 algn="l">
              <a:spcBef>
                <a:spcPts val="600"/>
              </a:spcBef>
              <a:buSzPct val="90000"/>
              <a:buFontTx/>
              <a:buBlip>
                <a:blip r:embed="rId4"/>
              </a:buBlip>
            </a:pPr>
            <a:endParaRPr lang="bg-BG" sz="1800" b="0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6525344"/>
            <a:ext cx="10032437" cy="332656"/>
          </a:xfrm>
          <a:prstGeom prst="rect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4" y="-41130"/>
            <a:ext cx="5096110" cy="3470130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0" y="6525344"/>
            <a:ext cx="10032437" cy="332656"/>
          </a:xfrm>
          <a:prstGeom prst="rect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/>
          </a:p>
        </p:txBody>
      </p:sp>
      <p:sp>
        <p:nvSpPr>
          <p:cNvPr id="13" name="Rectangle 12"/>
          <p:cNvSpPr/>
          <p:nvPr userDrawn="1"/>
        </p:nvSpPr>
        <p:spPr>
          <a:xfrm>
            <a:off x="431371" y="1412776"/>
            <a:ext cx="5520000" cy="612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431371" y="2132856"/>
            <a:ext cx="5520000" cy="410445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 algn="l">
              <a:spcBef>
                <a:spcPts val="600"/>
              </a:spcBef>
              <a:buSzPct val="90000"/>
              <a:buFontTx/>
              <a:buBlip>
                <a:blip r:embed="rId4"/>
              </a:buBlip>
            </a:pPr>
            <a:endParaRPr lang="bg-BG" sz="1800" b="0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6288021" y="1412776"/>
            <a:ext cx="5520000" cy="612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6288021" y="2132856"/>
            <a:ext cx="5520000" cy="410445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 algn="l">
              <a:spcBef>
                <a:spcPts val="600"/>
              </a:spcBef>
              <a:buSzPct val="90000"/>
              <a:buFontTx/>
              <a:buBlip>
                <a:blip r:embed="rId4"/>
              </a:buBlip>
            </a:pPr>
            <a:endParaRPr lang="bg-BG" sz="1800" b="0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0"/>
          </p:nvPr>
        </p:nvSpPr>
        <p:spPr>
          <a:xfrm>
            <a:off x="431800" y="1412875"/>
            <a:ext cx="5519738" cy="61118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 marL="171450" indent="0">
              <a:buNone/>
              <a:defRPr>
                <a:solidFill>
                  <a:schemeClr val="bg1"/>
                </a:solidFill>
              </a:defRPr>
            </a:lvl2pPr>
            <a:lvl3pPr marL="450850" indent="0">
              <a:buNone/>
              <a:defRPr>
                <a:solidFill>
                  <a:schemeClr val="bg1"/>
                </a:solidFill>
              </a:defRPr>
            </a:lvl3pPr>
            <a:lvl4pPr marL="627063" indent="0">
              <a:buNone/>
              <a:defRPr>
                <a:solidFill>
                  <a:schemeClr val="bg1"/>
                </a:solidFill>
              </a:defRPr>
            </a:lvl4pPr>
            <a:lvl5pPr marL="804863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endParaRPr lang="bg-BG" dirty="0"/>
          </a:p>
        </p:txBody>
      </p:sp>
      <p:sp>
        <p:nvSpPr>
          <p:cNvPr id="22" name="Text Placeholder 20"/>
          <p:cNvSpPr>
            <a:spLocks noGrp="1"/>
          </p:cNvSpPr>
          <p:nvPr>
            <p:ph type="body" sz="quarter" idx="11"/>
          </p:nvPr>
        </p:nvSpPr>
        <p:spPr>
          <a:xfrm>
            <a:off x="6266944" y="1374031"/>
            <a:ext cx="5519738" cy="61118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 marL="171450" indent="0">
              <a:buNone/>
              <a:defRPr>
                <a:solidFill>
                  <a:schemeClr val="bg1"/>
                </a:solidFill>
              </a:defRPr>
            </a:lvl2pPr>
            <a:lvl3pPr marL="450850" indent="0">
              <a:buNone/>
              <a:defRPr>
                <a:solidFill>
                  <a:schemeClr val="bg1"/>
                </a:solidFill>
              </a:defRPr>
            </a:lvl3pPr>
            <a:lvl4pPr marL="627063" indent="0">
              <a:buNone/>
              <a:defRPr>
                <a:solidFill>
                  <a:schemeClr val="bg1"/>
                </a:solidFill>
              </a:defRPr>
            </a:lvl4pPr>
            <a:lvl5pPr marL="804863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803689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u"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/>
          <p:cNvPicPr>
            <a:picLocks noChangeAspect="1"/>
          </p:cNvPicPr>
          <p:nvPr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4" y="-41130"/>
            <a:ext cx="5096110" cy="347013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279576" y="1556792"/>
            <a:ext cx="9432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79576" y="1916832"/>
            <a:ext cx="9432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79576" y="2276872"/>
            <a:ext cx="9432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79576" y="2636912"/>
            <a:ext cx="9432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79576" y="2996952"/>
            <a:ext cx="9432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279576" y="3356992"/>
            <a:ext cx="9432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279576" y="3717032"/>
            <a:ext cx="9432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79576" y="4077072"/>
            <a:ext cx="9432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279576" y="4437112"/>
            <a:ext cx="9432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279576" y="4797152"/>
            <a:ext cx="9432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79576" y="5157192"/>
            <a:ext cx="9432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279576" y="5517232"/>
            <a:ext cx="9432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883560" y="155679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883560" y="191686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883560" y="227687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883560" y="263694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883560" y="299695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1883560" y="335702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883560" y="371703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1883560" y="407710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1883560" y="443711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883560" y="479718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883560" y="515719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1883560" y="551726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40" name="Title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9807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42" name="Rectangle 41"/>
          <p:cNvSpPr/>
          <p:nvPr/>
        </p:nvSpPr>
        <p:spPr>
          <a:xfrm>
            <a:off x="0" y="6525344"/>
            <a:ext cx="10032437" cy="332656"/>
          </a:xfrm>
          <a:prstGeom prst="rect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/>
          </a:p>
        </p:txBody>
      </p:sp>
      <p:pic>
        <p:nvPicPr>
          <p:cNvPr id="43" name="Picture 42"/>
          <p:cNvPicPr>
            <a:picLocks noChangeAspect="1"/>
          </p:cNvPicPr>
          <p:nvPr userDrawn="1"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4" y="-41130"/>
            <a:ext cx="5096110" cy="3470130"/>
          </a:xfrm>
          <a:prstGeom prst="rect">
            <a:avLst/>
          </a:prstGeom>
        </p:spPr>
      </p:pic>
      <p:sp>
        <p:nvSpPr>
          <p:cNvPr id="44" name="Rectangle 43"/>
          <p:cNvSpPr/>
          <p:nvPr userDrawn="1"/>
        </p:nvSpPr>
        <p:spPr>
          <a:xfrm>
            <a:off x="0" y="6552728"/>
            <a:ext cx="10128448" cy="332656"/>
          </a:xfrm>
          <a:prstGeom prst="rect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/>
          </a:p>
        </p:txBody>
      </p:sp>
      <p:sp>
        <p:nvSpPr>
          <p:cNvPr id="45" name="Rectangle 44"/>
          <p:cNvSpPr/>
          <p:nvPr userDrawn="1"/>
        </p:nvSpPr>
        <p:spPr>
          <a:xfrm>
            <a:off x="2735627" y="1556792"/>
            <a:ext cx="8928992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46" name="Rectangle 45"/>
          <p:cNvSpPr/>
          <p:nvPr userDrawn="1"/>
        </p:nvSpPr>
        <p:spPr>
          <a:xfrm>
            <a:off x="2735627" y="1916832"/>
            <a:ext cx="8928992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47" name="Rectangle 46"/>
          <p:cNvSpPr/>
          <p:nvPr userDrawn="1"/>
        </p:nvSpPr>
        <p:spPr>
          <a:xfrm>
            <a:off x="2735627" y="2276872"/>
            <a:ext cx="8928992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48" name="Rectangle 47"/>
          <p:cNvSpPr/>
          <p:nvPr userDrawn="1"/>
        </p:nvSpPr>
        <p:spPr>
          <a:xfrm>
            <a:off x="2735627" y="2636912"/>
            <a:ext cx="8928992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49" name="Rectangle 48"/>
          <p:cNvSpPr/>
          <p:nvPr userDrawn="1"/>
        </p:nvSpPr>
        <p:spPr>
          <a:xfrm>
            <a:off x="2735627" y="2996952"/>
            <a:ext cx="8928992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50" name="Rectangle 49"/>
          <p:cNvSpPr/>
          <p:nvPr userDrawn="1"/>
        </p:nvSpPr>
        <p:spPr>
          <a:xfrm>
            <a:off x="2735627" y="3356992"/>
            <a:ext cx="8928992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51" name="Rectangle 50"/>
          <p:cNvSpPr/>
          <p:nvPr userDrawn="1"/>
        </p:nvSpPr>
        <p:spPr>
          <a:xfrm>
            <a:off x="2735627" y="3717032"/>
            <a:ext cx="8928992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52" name="Rectangle 51"/>
          <p:cNvSpPr/>
          <p:nvPr userDrawn="1"/>
        </p:nvSpPr>
        <p:spPr>
          <a:xfrm>
            <a:off x="2735627" y="4077072"/>
            <a:ext cx="8928992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53" name="Rectangle 52"/>
          <p:cNvSpPr/>
          <p:nvPr userDrawn="1"/>
        </p:nvSpPr>
        <p:spPr>
          <a:xfrm>
            <a:off x="2735627" y="4437112"/>
            <a:ext cx="8928992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54" name="Rectangle 53"/>
          <p:cNvSpPr/>
          <p:nvPr userDrawn="1"/>
        </p:nvSpPr>
        <p:spPr>
          <a:xfrm>
            <a:off x="2735627" y="4797152"/>
            <a:ext cx="8928992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55" name="Rectangle 54"/>
          <p:cNvSpPr/>
          <p:nvPr userDrawn="1"/>
        </p:nvSpPr>
        <p:spPr>
          <a:xfrm>
            <a:off x="2735627" y="5157192"/>
            <a:ext cx="8928992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56" name="Rectangle 55"/>
          <p:cNvSpPr/>
          <p:nvPr userDrawn="1"/>
        </p:nvSpPr>
        <p:spPr>
          <a:xfrm>
            <a:off x="2735627" y="5517232"/>
            <a:ext cx="8928992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57" name="Rectangle 56"/>
          <p:cNvSpPr/>
          <p:nvPr userDrawn="1"/>
        </p:nvSpPr>
        <p:spPr>
          <a:xfrm>
            <a:off x="2303616" y="155679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58" name="Rectangle 57"/>
          <p:cNvSpPr/>
          <p:nvPr userDrawn="1"/>
        </p:nvSpPr>
        <p:spPr>
          <a:xfrm>
            <a:off x="2303616" y="191686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59" name="Rectangle 58"/>
          <p:cNvSpPr/>
          <p:nvPr userDrawn="1"/>
        </p:nvSpPr>
        <p:spPr>
          <a:xfrm>
            <a:off x="2303616" y="227687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60" name="Rectangle 59"/>
          <p:cNvSpPr/>
          <p:nvPr userDrawn="1"/>
        </p:nvSpPr>
        <p:spPr>
          <a:xfrm>
            <a:off x="2303616" y="263694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61" name="Rectangle 60"/>
          <p:cNvSpPr/>
          <p:nvPr userDrawn="1"/>
        </p:nvSpPr>
        <p:spPr>
          <a:xfrm>
            <a:off x="2303616" y="299695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62" name="Rectangle 61"/>
          <p:cNvSpPr/>
          <p:nvPr userDrawn="1"/>
        </p:nvSpPr>
        <p:spPr>
          <a:xfrm>
            <a:off x="2303616" y="335702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63" name="Rectangle 62"/>
          <p:cNvSpPr/>
          <p:nvPr userDrawn="1"/>
        </p:nvSpPr>
        <p:spPr>
          <a:xfrm>
            <a:off x="2303616" y="371703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64" name="Rectangle 63"/>
          <p:cNvSpPr/>
          <p:nvPr userDrawn="1"/>
        </p:nvSpPr>
        <p:spPr>
          <a:xfrm>
            <a:off x="2303616" y="407710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65" name="Rectangle 64"/>
          <p:cNvSpPr/>
          <p:nvPr userDrawn="1"/>
        </p:nvSpPr>
        <p:spPr>
          <a:xfrm>
            <a:off x="2303616" y="443711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66" name="Rectangle 65"/>
          <p:cNvSpPr/>
          <p:nvPr userDrawn="1"/>
        </p:nvSpPr>
        <p:spPr>
          <a:xfrm>
            <a:off x="2303616" y="479718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67" name="Rectangle 66"/>
          <p:cNvSpPr/>
          <p:nvPr userDrawn="1"/>
        </p:nvSpPr>
        <p:spPr>
          <a:xfrm>
            <a:off x="2303616" y="515719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68" name="Rectangle 67"/>
          <p:cNvSpPr/>
          <p:nvPr userDrawn="1"/>
        </p:nvSpPr>
        <p:spPr>
          <a:xfrm>
            <a:off x="2303616" y="551726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382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27384"/>
            <a:ext cx="12192000" cy="6912000"/>
          </a:xfrm>
          <a:prstGeom prst="rect">
            <a:avLst/>
          </a:prstGeom>
          <a:solidFill>
            <a:srgbClr val="00466E"/>
          </a:solidFill>
          <a:ln>
            <a:solidFill>
              <a:srgbClr val="0046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2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6737" y="-41130"/>
            <a:ext cx="5402658" cy="347013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679509" y="155679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79509" y="191683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679509" y="227687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679509" y="263691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679509" y="299695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679509" y="335699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679509" y="371703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679509" y="407707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679509" y="443711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679509" y="479715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679509" y="515719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679509" y="551723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199456" y="155679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99456" y="191686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199456" y="227687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199456" y="263694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199456" y="299695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199456" y="335702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199456" y="371703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199456" y="407710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199456" y="443711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199456" y="479718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199456" y="515719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199456" y="551726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2" name="Rectangle 31"/>
          <p:cNvSpPr/>
          <p:nvPr userDrawn="1"/>
        </p:nvSpPr>
        <p:spPr>
          <a:xfrm>
            <a:off x="0" y="-27384"/>
            <a:ext cx="12192000" cy="6912000"/>
          </a:xfrm>
          <a:prstGeom prst="rect">
            <a:avLst/>
          </a:prstGeom>
          <a:solidFill>
            <a:srgbClr val="00466E"/>
          </a:solidFill>
          <a:ln>
            <a:solidFill>
              <a:srgbClr val="0046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/>
          </a:p>
        </p:txBody>
      </p:sp>
      <p:pic>
        <p:nvPicPr>
          <p:cNvPr id="33" name="Picture 32"/>
          <p:cNvPicPr>
            <a:picLocks noChangeAspect="1"/>
          </p:cNvPicPr>
          <p:nvPr userDrawn="1"/>
        </p:nvPicPr>
        <p:blipFill rotWithShape="1">
          <a:blip r:embed="rId2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6737" y="-41130"/>
            <a:ext cx="5402658" cy="3470130"/>
          </a:xfrm>
          <a:prstGeom prst="rect">
            <a:avLst/>
          </a:prstGeom>
        </p:spPr>
      </p:pic>
      <p:sp>
        <p:nvSpPr>
          <p:cNvPr id="34" name="Rectangle 33"/>
          <p:cNvSpPr/>
          <p:nvPr userDrawn="1"/>
        </p:nvSpPr>
        <p:spPr>
          <a:xfrm>
            <a:off x="1679509" y="155679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5" name="Rectangle 34"/>
          <p:cNvSpPr/>
          <p:nvPr userDrawn="1"/>
        </p:nvSpPr>
        <p:spPr>
          <a:xfrm>
            <a:off x="1679509" y="191683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6" name="Rectangle 35"/>
          <p:cNvSpPr/>
          <p:nvPr userDrawn="1"/>
        </p:nvSpPr>
        <p:spPr>
          <a:xfrm>
            <a:off x="1679509" y="227687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7" name="Rectangle 36"/>
          <p:cNvSpPr/>
          <p:nvPr userDrawn="1"/>
        </p:nvSpPr>
        <p:spPr>
          <a:xfrm>
            <a:off x="1679509" y="263691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8" name="Rectangle 37"/>
          <p:cNvSpPr/>
          <p:nvPr userDrawn="1"/>
        </p:nvSpPr>
        <p:spPr>
          <a:xfrm>
            <a:off x="1679509" y="299695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9" name="Rectangle 38"/>
          <p:cNvSpPr/>
          <p:nvPr userDrawn="1"/>
        </p:nvSpPr>
        <p:spPr>
          <a:xfrm>
            <a:off x="1679509" y="335699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40" name="Rectangle 39"/>
          <p:cNvSpPr/>
          <p:nvPr userDrawn="1"/>
        </p:nvSpPr>
        <p:spPr>
          <a:xfrm>
            <a:off x="1679509" y="371703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41" name="Rectangle 40"/>
          <p:cNvSpPr/>
          <p:nvPr userDrawn="1"/>
        </p:nvSpPr>
        <p:spPr>
          <a:xfrm>
            <a:off x="1679509" y="407707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42" name="Rectangle 41"/>
          <p:cNvSpPr/>
          <p:nvPr userDrawn="1"/>
        </p:nvSpPr>
        <p:spPr>
          <a:xfrm>
            <a:off x="1679509" y="443711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43" name="Rectangle 42"/>
          <p:cNvSpPr/>
          <p:nvPr userDrawn="1"/>
        </p:nvSpPr>
        <p:spPr>
          <a:xfrm>
            <a:off x="1679509" y="479715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44" name="Rectangle 43"/>
          <p:cNvSpPr/>
          <p:nvPr userDrawn="1"/>
        </p:nvSpPr>
        <p:spPr>
          <a:xfrm>
            <a:off x="1679509" y="515719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45" name="Rectangle 44"/>
          <p:cNvSpPr/>
          <p:nvPr userDrawn="1"/>
        </p:nvSpPr>
        <p:spPr>
          <a:xfrm>
            <a:off x="1679509" y="551723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46" name="Rectangle 45"/>
          <p:cNvSpPr/>
          <p:nvPr userDrawn="1"/>
        </p:nvSpPr>
        <p:spPr>
          <a:xfrm>
            <a:off x="1199456" y="155679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47" name="Rectangle 46"/>
          <p:cNvSpPr/>
          <p:nvPr userDrawn="1"/>
        </p:nvSpPr>
        <p:spPr>
          <a:xfrm>
            <a:off x="1199456" y="191686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48" name="Rectangle 47"/>
          <p:cNvSpPr/>
          <p:nvPr userDrawn="1"/>
        </p:nvSpPr>
        <p:spPr>
          <a:xfrm>
            <a:off x="1199456" y="227687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49" name="Rectangle 48"/>
          <p:cNvSpPr/>
          <p:nvPr userDrawn="1"/>
        </p:nvSpPr>
        <p:spPr>
          <a:xfrm>
            <a:off x="1199456" y="263694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50" name="Rectangle 49"/>
          <p:cNvSpPr/>
          <p:nvPr userDrawn="1"/>
        </p:nvSpPr>
        <p:spPr>
          <a:xfrm>
            <a:off x="1199456" y="299695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51" name="Rectangle 50"/>
          <p:cNvSpPr/>
          <p:nvPr userDrawn="1"/>
        </p:nvSpPr>
        <p:spPr>
          <a:xfrm>
            <a:off x="1199456" y="335702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52" name="Rectangle 51"/>
          <p:cNvSpPr/>
          <p:nvPr userDrawn="1"/>
        </p:nvSpPr>
        <p:spPr>
          <a:xfrm>
            <a:off x="1199456" y="371703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53" name="Rectangle 52"/>
          <p:cNvSpPr/>
          <p:nvPr userDrawn="1"/>
        </p:nvSpPr>
        <p:spPr>
          <a:xfrm>
            <a:off x="1199456" y="407710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54" name="Rectangle 53"/>
          <p:cNvSpPr/>
          <p:nvPr userDrawn="1"/>
        </p:nvSpPr>
        <p:spPr>
          <a:xfrm>
            <a:off x="1199456" y="443711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55" name="Rectangle 54"/>
          <p:cNvSpPr/>
          <p:nvPr userDrawn="1"/>
        </p:nvSpPr>
        <p:spPr>
          <a:xfrm>
            <a:off x="1199456" y="479718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56" name="Rectangle 55"/>
          <p:cNvSpPr/>
          <p:nvPr userDrawn="1"/>
        </p:nvSpPr>
        <p:spPr>
          <a:xfrm>
            <a:off x="1199456" y="515719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57" name="Rectangle 56"/>
          <p:cNvSpPr/>
          <p:nvPr userDrawn="1"/>
        </p:nvSpPr>
        <p:spPr>
          <a:xfrm>
            <a:off x="1199456" y="551726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9603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4" y="-41130"/>
            <a:ext cx="5096110" cy="3470130"/>
          </a:xfrm>
          <a:prstGeom prst="rect">
            <a:avLst/>
          </a:prstGeom>
        </p:spPr>
      </p:pic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9807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623391" y="1397000"/>
          <a:ext cx="11041227" cy="4445000"/>
        </p:xfrm>
        <a:graphic>
          <a:graphicData uri="http://schemas.openxmlformats.org/drawingml/2006/table">
            <a:tbl>
              <a:tblPr first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648405"/>
                <a:gridCol w="3648405"/>
                <a:gridCol w="3744417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bg-BG" dirty="0">
                        <a:solidFill>
                          <a:schemeClr val="bg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rgbClr val="0046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bg-BG" dirty="0">
                        <a:solidFill>
                          <a:schemeClr val="bg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rgbClr val="0046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bg-BG" dirty="0">
                        <a:solidFill>
                          <a:schemeClr val="bg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rgbClr val="00466E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  <a:tr h="361424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6525344"/>
            <a:ext cx="10032437" cy="332656"/>
          </a:xfrm>
          <a:prstGeom prst="rect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4" y="-41130"/>
            <a:ext cx="5096110" cy="347013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6552728"/>
            <a:ext cx="10032437" cy="332656"/>
          </a:xfrm>
          <a:prstGeom prst="rect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/>
          </a:p>
        </p:txBody>
      </p:sp>
      <p:graphicFrame>
        <p:nvGraphicFramePr>
          <p:cNvPr id="10" name="Table 9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124812496"/>
              </p:ext>
            </p:extLst>
          </p:nvPr>
        </p:nvGraphicFramePr>
        <p:xfrm>
          <a:off x="623391" y="1397000"/>
          <a:ext cx="11041227" cy="4445000"/>
        </p:xfrm>
        <a:graphic>
          <a:graphicData uri="http://schemas.openxmlformats.org/drawingml/2006/table">
            <a:tbl>
              <a:tblPr first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648405"/>
                <a:gridCol w="3648405"/>
                <a:gridCol w="3744417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bg-BG" dirty="0">
                        <a:solidFill>
                          <a:schemeClr val="bg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rgbClr val="0046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bg-BG" dirty="0">
                        <a:solidFill>
                          <a:schemeClr val="bg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rgbClr val="0046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bg-BG" dirty="0">
                        <a:solidFill>
                          <a:schemeClr val="bg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rgbClr val="00466E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  <a:tr h="361424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0300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4" y="-41130"/>
            <a:ext cx="5096110" cy="347013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40768"/>
            <a:ext cx="10972800" cy="4896544"/>
          </a:xfrm>
        </p:spPr>
        <p:txBody>
          <a:bodyPr/>
          <a:lstStyle>
            <a:lvl1pPr>
              <a:defRPr sz="1700">
                <a:latin typeface="Arial Narrow" panose="020B0606020202030204" pitchFamily="34" charset="0"/>
              </a:defRPr>
            </a:lvl1pPr>
            <a:lvl2pPr>
              <a:defRPr>
                <a:latin typeface="Arial Narrow" panose="020B0606020202030204" pitchFamily="34" charset="0"/>
              </a:defRPr>
            </a:lvl2pPr>
            <a:lvl3pPr>
              <a:defRPr>
                <a:latin typeface="Arial Narrow" panose="020B0606020202030204" pitchFamily="34" charset="0"/>
              </a:defRPr>
            </a:lvl3pPr>
            <a:lvl4pPr>
              <a:defRPr>
                <a:latin typeface="Arial Narrow" panose="020B0606020202030204" pitchFamily="34" charset="0"/>
              </a:defRPr>
            </a:lvl4pPr>
            <a:lvl5pPr>
              <a:defRPr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dirty="0"/>
          </a:p>
        </p:txBody>
      </p:sp>
      <p:sp>
        <p:nvSpPr>
          <p:cNvPr id="7" name="Rectangle 6"/>
          <p:cNvSpPr/>
          <p:nvPr/>
        </p:nvSpPr>
        <p:spPr>
          <a:xfrm>
            <a:off x="0" y="6525344"/>
            <a:ext cx="10032437" cy="332656"/>
          </a:xfrm>
          <a:prstGeom prst="rect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4" y="-41130"/>
            <a:ext cx="5096110" cy="347013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6552727"/>
            <a:ext cx="9648395" cy="332657"/>
          </a:xfrm>
          <a:prstGeom prst="rect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/>
          </a:p>
        </p:txBody>
      </p:sp>
    </p:spTree>
    <p:extLst>
      <p:ext uri="{BB962C8B-B14F-4D97-AF65-F5344CB8AC3E}">
        <p14:creationId xmlns:p14="http://schemas.microsoft.com/office/powerpoint/2010/main" val="3955291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>
            <a:normAutofit/>
          </a:bodyPr>
          <a:lstStyle>
            <a:lvl1pPr algn="l">
              <a:defRPr sz="3200" b="1" cap="all">
                <a:solidFill>
                  <a:srgbClr val="00466E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22585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412776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12776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94383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14214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853976"/>
            <a:ext cx="5386917" cy="41673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214214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853976"/>
            <a:ext cx="5389033" cy="41673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65382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23645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4624"/>
            <a:ext cx="7646639" cy="923702"/>
          </a:xfrm>
        </p:spPr>
        <p:txBody>
          <a:bodyPr anchor="b"/>
          <a:lstStyle>
            <a:lvl1pPr algn="l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268760"/>
            <a:ext cx="6815667" cy="471338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291084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431181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1268760"/>
            <a:ext cx="7315200" cy="345881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22186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51106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27384"/>
            <a:ext cx="12192000" cy="17008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88640"/>
            <a:ext cx="2743200" cy="5851525"/>
          </a:xfrm>
        </p:spPr>
        <p:txBody>
          <a:bodyPr vert="eaVert"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88640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Контейнер за долния колонтитул 4"/>
          <p:cNvSpPr txBox="1">
            <a:spLocks/>
          </p:cNvSpPr>
          <p:nvPr/>
        </p:nvSpPr>
        <p:spPr>
          <a:xfrm>
            <a:off x="10416480" y="6558314"/>
            <a:ext cx="1412132" cy="183054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 smtClean="0">
                <a:solidFill>
                  <a:schemeClr val="bg1"/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rPr>
              <a:t>www.bia-bg.com</a:t>
            </a:r>
            <a:endParaRPr lang="bg-BG" sz="1000" dirty="0" smtClean="0">
              <a:solidFill>
                <a:schemeClr val="bg1"/>
              </a:solidFill>
              <a:latin typeface="Century Gothic" panose="020B0502020202020204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-27384"/>
            <a:ext cx="12192000" cy="17008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6263204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lowchart: Off-page Connector 12"/>
          <p:cNvSpPr/>
          <p:nvPr/>
        </p:nvSpPr>
        <p:spPr>
          <a:xfrm rot="16200000">
            <a:off x="-1935094" y="1965175"/>
            <a:ext cx="6858000" cy="2927648"/>
          </a:xfrm>
          <a:prstGeom prst="flowChartOffpageConnector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4" name="Flowchart: Off-page Connector 13"/>
          <p:cNvSpPr/>
          <p:nvPr/>
        </p:nvSpPr>
        <p:spPr>
          <a:xfrm rot="16200000">
            <a:off x="-1965174" y="1965174"/>
            <a:ext cx="6858000" cy="2927649"/>
          </a:xfrm>
          <a:prstGeom prst="flowChartOffpageConnector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" y="0"/>
            <a:ext cx="2957729" cy="6858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360" y="222994"/>
            <a:ext cx="1728000" cy="97669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47901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lowchart: Off-page Connector 12"/>
          <p:cNvSpPr/>
          <p:nvPr/>
        </p:nvSpPr>
        <p:spPr>
          <a:xfrm rot="16200000">
            <a:off x="-274972" y="305049"/>
            <a:ext cx="6858001" cy="6247896"/>
          </a:xfrm>
          <a:prstGeom prst="flowChartOffpageConnector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4" name="Flowchart: Off-page Connector 13"/>
          <p:cNvSpPr/>
          <p:nvPr/>
        </p:nvSpPr>
        <p:spPr>
          <a:xfrm rot="16200000">
            <a:off x="-305046" y="305050"/>
            <a:ext cx="6858002" cy="6247897"/>
          </a:xfrm>
          <a:prstGeom prst="flowChartOffpageConnector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002" y="5681448"/>
            <a:ext cx="1706765" cy="10730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002" y="2488019"/>
            <a:ext cx="2258589" cy="1903227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6" name="Flowchart: Off-page Connector 5"/>
          <p:cNvSpPr/>
          <p:nvPr/>
        </p:nvSpPr>
        <p:spPr>
          <a:xfrm rot="16200000">
            <a:off x="-274978" y="305049"/>
            <a:ext cx="6858001" cy="6247896"/>
          </a:xfrm>
          <a:prstGeom prst="flowChartOffpageConnector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7" name="Flowchart: Off-page Connector 6"/>
          <p:cNvSpPr/>
          <p:nvPr/>
        </p:nvSpPr>
        <p:spPr>
          <a:xfrm rot="16200000">
            <a:off x="-305052" y="305050"/>
            <a:ext cx="6858002" cy="6247897"/>
          </a:xfrm>
          <a:prstGeom prst="flowChartOffpageConnector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" y="2707329"/>
            <a:ext cx="2742053" cy="4047165"/>
          </a:xfrm>
          <a:prstGeom prst="rect">
            <a:avLst/>
          </a:prstGeom>
        </p:spPr>
      </p:pic>
      <p:sp>
        <p:nvSpPr>
          <p:cNvPr id="9" name="Контейнер за долния колонтитул 4"/>
          <p:cNvSpPr txBox="1">
            <a:spLocks/>
          </p:cNvSpPr>
          <p:nvPr/>
        </p:nvSpPr>
        <p:spPr>
          <a:xfrm>
            <a:off x="10560496" y="6571440"/>
            <a:ext cx="1412132" cy="183054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 smtClean="0">
                <a:solidFill>
                  <a:srgbClr val="184882"/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rPr>
              <a:t>www.bia-bg.com</a:t>
            </a:r>
            <a:endParaRPr lang="bg-BG" sz="1000" dirty="0" smtClean="0">
              <a:solidFill>
                <a:srgbClr val="184882"/>
              </a:solidFill>
              <a:latin typeface="Century Gothic" panose="020B0502020202020204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96224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36712"/>
          </a:xfrm>
        </p:spPr>
        <p:txBody>
          <a:bodyPr>
            <a:normAutofit/>
          </a:bodyPr>
          <a:lstStyle>
            <a:lvl1pPr>
              <a:defRPr sz="3200" b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3/19/2018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3005" y="6367886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sz="1000" b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88488" y="6470475"/>
            <a:ext cx="1554526" cy="26253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6153049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 flipH="1">
            <a:off x="0" y="439068"/>
            <a:ext cx="12192000" cy="457200"/>
          </a:xfrm>
          <a:custGeom>
            <a:avLst/>
            <a:gdLst>
              <a:gd name="connsiteX0" fmla="*/ 0 w 546100"/>
              <a:gd name="connsiteY0" fmla="*/ 0 h 228600"/>
              <a:gd name="connsiteX1" fmla="*/ 0 w 546100"/>
              <a:gd name="connsiteY1" fmla="*/ 228600 h 228600"/>
              <a:gd name="connsiteX2" fmla="*/ 546100 w 546100"/>
              <a:gd name="connsiteY2" fmla="*/ 228600 h 228600"/>
              <a:gd name="connsiteX3" fmla="*/ 546100 w 546100"/>
              <a:gd name="connsiteY3" fmla="*/ 12700 h 228600"/>
              <a:gd name="connsiteX4" fmla="*/ 0 w 546100"/>
              <a:gd name="connsiteY4" fmla="*/ 0 h 228600"/>
              <a:gd name="connsiteX0" fmla="*/ 0 w 546100"/>
              <a:gd name="connsiteY0" fmla="*/ 0 h 228600"/>
              <a:gd name="connsiteX1" fmla="*/ 0 w 546100"/>
              <a:gd name="connsiteY1" fmla="*/ 228600 h 228600"/>
              <a:gd name="connsiteX2" fmla="*/ 546100 w 546100"/>
              <a:gd name="connsiteY2" fmla="*/ 228600 h 228600"/>
              <a:gd name="connsiteX3" fmla="*/ 546100 w 546100"/>
              <a:gd name="connsiteY3" fmla="*/ 12700 h 228600"/>
              <a:gd name="connsiteX4" fmla="*/ 0 w 546100"/>
              <a:gd name="connsiteY4" fmla="*/ 0 h 228600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91372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91372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91372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91372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91372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41313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41313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6100" h="374161">
                <a:moveTo>
                  <a:pt x="0" y="145561"/>
                </a:moveTo>
                <a:lnTo>
                  <a:pt x="0" y="374161"/>
                </a:lnTo>
                <a:cubicBezTo>
                  <a:pt x="122114" y="599017"/>
                  <a:pt x="204030" y="175847"/>
                  <a:pt x="341313" y="17585"/>
                </a:cubicBezTo>
                <a:cubicBezTo>
                  <a:pt x="480114" y="-87923"/>
                  <a:pt x="520312" y="60569"/>
                  <a:pt x="546100" y="57638"/>
                </a:cubicBezTo>
                <a:lnTo>
                  <a:pt x="546100" y="0"/>
                </a:lnTo>
                <a:cubicBezTo>
                  <a:pt x="372410" y="-378069"/>
                  <a:pt x="139559" y="506046"/>
                  <a:pt x="0" y="145561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50000">
                <a:schemeClr val="accent1">
                  <a:lumMod val="50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Freeform 5"/>
          <p:cNvSpPr/>
          <p:nvPr/>
        </p:nvSpPr>
        <p:spPr>
          <a:xfrm flipH="1">
            <a:off x="0" y="457212"/>
            <a:ext cx="12192000" cy="692856"/>
          </a:xfrm>
          <a:custGeom>
            <a:avLst/>
            <a:gdLst>
              <a:gd name="connsiteX0" fmla="*/ 0 w 546100"/>
              <a:gd name="connsiteY0" fmla="*/ 0 h 228600"/>
              <a:gd name="connsiteX1" fmla="*/ 0 w 546100"/>
              <a:gd name="connsiteY1" fmla="*/ 228600 h 228600"/>
              <a:gd name="connsiteX2" fmla="*/ 546100 w 546100"/>
              <a:gd name="connsiteY2" fmla="*/ 228600 h 228600"/>
              <a:gd name="connsiteX3" fmla="*/ 546100 w 546100"/>
              <a:gd name="connsiteY3" fmla="*/ 12700 h 228600"/>
              <a:gd name="connsiteX4" fmla="*/ 0 w 546100"/>
              <a:gd name="connsiteY4" fmla="*/ 0 h 228600"/>
              <a:gd name="connsiteX0" fmla="*/ 0 w 546100"/>
              <a:gd name="connsiteY0" fmla="*/ 0 h 228600"/>
              <a:gd name="connsiteX1" fmla="*/ 0 w 546100"/>
              <a:gd name="connsiteY1" fmla="*/ 228600 h 228600"/>
              <a:gd name="connsiteX2" fmla="*/ 546100 w 546100"/>
              <a:gd name="connsiteY2" fmla="*/ 228600 h 228600"/>
              <a:gd name="connsiteX3" fmla="*/ 546100 w 546100"/>
              <a:gd name="connsiteY3" fmla="*/ 12700 h 228600"/>
              <a:gd name="connsiteX4" fmla="*/ 0 w 546100"/>
              <a:gd name="connsiteY4" fmla="*/ 0 h 228600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91372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91372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91372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91372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91372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41313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41313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479669"/>
              <a:gd name="connsiteX1" fmla="*/ 0 w 546100"/>
              <a:gd name="connsiteY1" fmla="*/ 479669 h 479669"/>
              <a:gd name="connsiteX2" fmla="*/ 341313 w 546100"/>
              <a:gd name="connsiteY2" fmla="*/ 17585 h 479669"/>
              <a:gd name="connsiteX3" fmla="*/ 546100 w 546100"/>
              <a:gd name="connsiteY3" fmla="*/ 57638 h 479669"/>
              <a:gd name="connsiteX4" fmla="*/ 546100 w 546100"/>
              <a:gd name="connsiteY4" fmla="*/ 0 h 479669"/>
              <a:gd name="connsiteX5" fmla="*/ 0 w 546100"/>
              <a:gd name="connsiteY5" fmla="*/ 145561 h 479669"/>
              <a:gd name="connsiteX0" fmla="*/ 0 w 546100"/>
              <a:gd name="connsiteY0" fmla="*/ 145561 h 479669"/>
              <a:gd name="connsiteX1" fmla="*/ 0 w 546100"/>
              <a:gd name="connsiteY1" fmla="*/ 479669 h 479669"/>
              <a:gd name="connsiteX2" fmla="*/ 341313 w 546100"/>
              <a:gd name="connsiteY2" fmla="*/ 17585 h 479669"/>
              <a:gd name="connsiteX3" fmla="*/ 546100 w 546100"/>
              <a:gd name="connsiteY3" fmla="*/ 57638 h 479669"/>
              <a:gd name="connsiteX4" fmla="*/ 546100 w 546100"/>
              <a:gd name="connsiteY4" fmla="*/ 0 h 479669"/>
              <a:gd name="connsiteX5" fmla="*/ 0 w 546100"/>
              <a:gd name="connsiteY5" fmla="*/ 145561 h 479669"/>
              <a:gd name="connsiteX0" fmla="*/ 0 w 546100"/>
              <a:gd name="connsiteY0" fmla="*/ 145561 h 479669"/>
              <a:gd name="connsiteX1" fmla="*/ 0 w 546100"/>
              <a:gd name="connsiteY1" fmla="*/ 479669 h 479669"/>
              <a:gd name="connsiteX2" fmla="*/ 341313 w 546100"/>
              <a:gd name="connsiteY2" fmla="*/ 17585 h 479669"/>
              <a:gd name="connsiteX3" fmla="*/ 546100 w 546100"/>
              <a:gd name="connsiteY3" fmla="*/ 57638 h 479669"/>
              <a:gd name="connsiteX4" fmla="*/ 546100 w 546100"/>
              <a:gd name="connsiteY4" fmla="*/ 0 h 479669"/>
              <a:gd name="connsiteX5" fmla="*/ 0 w 546100"/>
              <a:gd name="connsiteY5" fmla="*/ 145561 h 479669"/>
              <a:gd name="connsiteX0" fmla="*/ 0 w 546100"/>
              <a:gd name="connsiteY0" fmla="*/ 145561 h 479669"/>
              <a:gd name="connsiteX1" fmla="*/ 0 w 546100"/>
              <a:gd name="connsiteY1" fmla="*/ 479669 h 479669"/>
              <a:gd name="connsiteX2" fmla="*/ 341313 w 546100"/>
              <a:gd name="connsiteY2" fmla="*/ 17585 h 479669"/>
              <a:gd name="connsiteX3" fmla="*/ 546100 w 546100"/>
              <a:gd name="connsiteY3" fmla="*/ 426915 h 479669"/>
              <a:gd name="connsiteX4" fmla="*/ 546100 w 546100"/>
              <a:gd name="connsiteY4" fmla="*/ 0 h 479669"/>
              <a:gd name="connsiteX5" fmla="*/ 0 w 546100"/>
              <a:gd name="connsiteY5" fmla="*/ 145561 h 479669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41313 w 546100"/>
              <a:gd name="connsiteY2" fmla="*/ 175846 h 637930"/>
              <a:gd name="connsiteX3" fmla="*/ 546100 w 546100"/>
              <a:gd name="connsiteY3" fmla="*/ 58517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41313 w 546100"/>
              <a:gd name="connsiteY2" fmla="*/ 175846 h 637930"/>
              <a:gd name="connsiteX3" fmla="*/ 546100 w 546100"/>
              <a:gd name="connsiteY3" fmla="*/ 58517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41313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41313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41313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177406 h 511514"/>
              <a:gd name="connsiteX1" fmla="*/ 0 w 546100"/>
              <a:gd name="connsiteY1" fmla="*/ 511514 h 511514"/>
              <a:gd name="connsiteX2" fmla="*/ 304906 w 546100"/>
              <a:gd name="connsiteY2" fmla="*/ 49430 h 511514"/>
              <a:gd name="connsiteX3" fmla="*/ 546100 w 546100"/>
              <a:gd name="connsiteY3" fmla="*/ 36730 h 511514"/>
              <a:gd name="connsiteX4" fmla="*/ 546100 w 546100"/>
              <a:gd name="connsiteY4" fmla="*/ 0 h 511514"/>
              <a:gd name="connsiteX5" fmla="*/ 0 w 546100"/>
              <a:gd name="connsiteY5" fmla="*/ 177406 h 511514"/>
              <a:gd name="connsiteX0" fmla="*/ 0 w 546100"/>
              <a:gd name="connsiteY0" fmla="*/ 177406 h 1875164"/>
              <a:gd name="connsiteX1" fmla="*/ 0 w 546100"/>
              <a:gd name="connsiteY1" fmla="*/ 511514 h 1875164"/>
              <a:gd name="connsiteX2" fmla="*/ 304906 w 546100"/>
              <a:gd name="connsiteY2" fmla="*/ 49430 h 1875164"/>
              <a:gd name="connsiteX3" fmla="*/ 546100 w 546100"/>
              <a:gd name="connsiteY3" fmla="*/ 36730 h 1875164"/>
              <a:gd name="connsiteX4" fmla="*/ 546100 w 546100"/>
              <a:gd name="connsiteY4" fmla="*/ 0 h 1875164"/>
              <a:gd name="connsiteX5" fmla="*/ 295804 w 546100"/>
              <a:gd name="connsiteY5" fmla="*/ 1875164 h 1875164"/>
              <a:gd name="connsiteX6" fmla="*/ 0 w 546100"/>
              <a:gd name="connsiteY6" fmla="*/ 177406 h 1875164"/>
              <a:gd name="connsiteX0" fmla="*/ 0 w 546100"/>
              <a:gd name="connsiteY0" fmla="*/ 261685 h 595793"/>
              <a:gd name="connsiteX1" fmla="*/ 0 w 546100"/>
              <a:gd name="connsiteY1" fmla="*/ 595793 h 595793"/>
              <a:gd name="connsiteX2" fmla="*/ 304906 w 546100"/>
              <a:gd name="connsiteY2" fmla="*/ 133709 h 595793"/>
              <a:gd name="connsiteX3" fmla="*/ 546100 w 546100"/>
              <a:gd name="connsiteY3" fmla="*/ 121009 h 595793"/>
              <a:gd name="connsiteX4" fmla="*/ 546100 w 546100"/>
              <a:gd name="connsiteY4" fmla="*/ 84279 h 595793"/>
              <a:gd name="connsiteX5" fmla="*/ 332211 w 546100"/>
              <a:gd name="connsiteY5" fmla="*/ 0 h 595793"/>
              <a:gd name="connsiteX6" fmla="*/ 0 w 546100"/>
              <a:gd name="connsiteY6" fmla="*/ 261685 h 595793"/>
              <a:gd name="connsiteX0" fmla="*/ 0 w 546100"/>
              <a:gd name="connsiteY0" fmla="*/ 261685 h 595793"/>
              <a:gd name="connsiteX1" fmla="*/ 0 w 546100"/>
              <a:gd name="connsiteY1" fmla="*/ 595793 h 595793"/>
              <a:gd name="connsiteX2" fmla="*/ 304906 w 546100"/>
              <a:gd name="connsiteY2" fmla="*/ 133709 h 595793"/>
              <a:gd name="connsiteX3" fmla="*/ 546100 w 546100"/>
              <a:gd name="connsiteY3" fmla="*/ 121009 h 595793"/>
              <a:gd name="connsiteX4" fmla="*/ 546100 w 546100"/>
              <a:gd name="connsiteY4" fmla="*/ 84279 h 595793"/>
              <a:gd name="connsiteX5" fmla="*/ 332211 w 546100"/>
              <a:gd name="connsiteY5" fmla="*/ 0 h 595793"/>
              <a:gd name="connsiteX6" fmla="*/ 0 w 546100"/>
              <a:gd name="connsiteY6" fmla="*/ 261685 h 595793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332211 w 546100"/>
              <a:gd name="connsiteY5" fmla="*/ 42137 h 637930"/>
              <a:gd name="connsiteX6" fmla="*/ 0 w 546100"/>
              <a:gd name="connsiteY6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332211 w 546100"/>
              <a:gd name="connsiteY5" fmla="*/ 42137 h 637930"/>
              <a:gd name="connsiteX6" fmla="*/ 0 w 546100"/>
              <a:gd name="connsiteY6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332211 w 546100"/>
              <a:gd name="connsiteY5" fmla="*/ 42137 h 637930"/>
              <a:gd name="connsiteX6" fmla="*/ 0 w 546100"/>
              <a:gd name="connsiteY6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332211 w 546100"/>
              <a:gd name="connsiteY5" fmla="*/ 42137 h 637930"/>
              <a:gd name="connsiteX6" fmla="*/ 0 w 546100"/>
              <a:gd name="connsiteY6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332211 w 546100"/>
              <a:gd name="connsiteY5" fmla="*/ 42137 h 637930"/>
              <a:gd name="connsiteX6" fmla="*/ 0 w 546100"/>
              <a:gd name="connsiteY6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332211 w 546100"/>
              <a:gd name="connsiteY5" fmla="*/ 42137 h 637930"/>
              <a:gd name="connsiteX6" fmla="*/ 0 w 546100"/>
              <a:gd name="connsiteY6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332211 w 546100"/>
              <a:gd name="connsiteY5" fmla="*/ 42137 h 637930"/>
              <a:gd name="connsiteX6" fmla="*/ 0 w 546100"/>
              <a:gd name="connsiteY6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332211 w 546100"/>
              <a:gd name="connsiteY5" fmla="*/ 42137 h 637930"/>
              <a:gd name="connsiteX6" fmla="*/ 0 w 546100"/>
              <a:gd name="connsiteY6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278165 h 637930"/>
              <a:gd name="connsiteX4" fmla="*/ 546100 w 546100"/>
              <a:gd name="connsiteY4" fmla="*/ 0 h 637930"/>
              <a:gd name="connsiteX5" fmla="*/ 332211 w 546100"/>
              <a:gd name="connsiteY5" fmla="*/ 42137 h 637930"/>
              <a:gd name="connsiteX6" fmla="*/ 0 w 546100"/>
              <a:gd name="connsiteY6" fmla="*/ 303822 h 637930"/>
              <a:gd name="connsiteX0" fmla="*/ 0 w 546100"/>
              <a:gd name="connsiteY0" fmla="*/ 261685 h 595793"/>
              <a:gd name="connsiteX1" fmla="*/ 0 w 546100"/>
              <a:gd name="connsiteY1" fmla="*/ 595793 h 595793"/>
              <a:gd name="connsiteX2" fmla="*/ 304906 w 546100"/>
              <a:gd name="connsiteY2" fmla="*/ 133709 h 595793"/>
              <a:gd name="connsiteX3" fmla="*/ 546100 w 546100"/>
              <a:gd name="connsiteY3" fmla="*/ 236028 h 595793"/>
              <a:gd name="connsiteX4" fmla="*/ 546100 w 546100"/>
              <a:gd name="connsiteY4" fmla="*/ 72882 h 595793"/>
              <a:gd name="connsiteX5" fmla="*/ 332211 w 546100"/>
              <a:gd name="connsiteY5" fmla="*/ 0 h 595793"/>
              <a:gd name="connsiteX6" fmla="*/ 0 w 546100"/>
              <a:gd name="connsiteY6" fmla="*/ 261685 h 595793"/>
              <a:gd name="connsiteX0" fmla="*/ 0 w 546100"/>
              <a:gd name="connsiteY0" fmla="*/ 261685 h 595793"/>
              <a:gd name="connsiteX1" fmla="*/ 0 w 546100"/>
              <a:gd name="connsiteY1" fmla="*/ 595793 h 595793"/>
              <a:gd name="connsiteX2" fmla="*/ 304906 w 546100"/>
              <a:gd name="connsiteY2" fmla="*/ 133709 h 595793"/>
              <a:gd name="connsiteX3" fmla="*/ 546100 w 546100"/>
              <a:gd name="connsiteY3" fmla="*/ 236028 h 595793"/>
              <a:gd name="connsiteX4" fmla="*/ 546100 w 546100"/>
              <a:gd name="connsiteY4" fmla="*/ 72882 h 595793"/>
              <a:gd name="connsiteX5" fmla="*/ 332211 w 546100"/>
              <a:gd name="connsiteY5" fmla="*/ 0 h 595793"/>
              <a:gd name="connsiteX6" fmla="*/ 0 w 546100"/>
              <a:gd name="connsiteY6" fmla="*/ 261685 h 595793"/>
              <a:gd name="connsiteX0" fmla="*/ 0 w 546100"/>
              <a:gd name="connsiteY0" fmla="*/ 261685 h 595793"/>
              <a:gd name="connsiteX1" fmla="*/ 0 w 546100"/>
              <a:gd name="connsiteY1" fmla="*/ 595793 h 595793"/>
              <a:gd name="connsiteX2" fmla="*/ 304906 w 546100"/>
              <a:gd name="connsiteY2" fmla="*/ 133709 h 595793"/>
              <a:gd name="connsiteX3" fmla="*/ 546100 w 546100"/>
              <a:gd name="connsiteY3" fmla="*/ 236028 h 595793"/>
              <a:gd name="connsiteX4" fmla="*/ 546100 w 546100"/>
              <a:gd name="connsiteY4" fmla="*/ 72882 h 595793"/>
              <a:gd name="connsiteX5" fmla="*/ 332211 w 546100"/>
              <a:gd name="connsiteY5" fmla="*/ 0 h 595793"/>
              <a:gd name="connsiteX6" fmla="*/ 0 w 546100"/>
              <a:gd name="connsiteY6" fmla="*/ 261685 h 595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6100" h="595793">
                <a:moveTo>
                  <a:pt x="0" y="261685"/>
                </a:moveTo>
                <a:lnTo>
                  <a:pt x="0" y="595793"/>
                </a:lnTo>
                <a:cubicBezTo>
                  <a:pt x="123631" y="609634"/>
                  <a:pt x="167623" y="291971"/>
                  <a:pt x="304906" y="133709"/>
                </a:cubicBezTo>
                <a:cubicBezTo>
                  <a:pt x="463427" y="-94891"/>
                  <a:pt x="520312" y="238959"/>
                  <a:pt x="546100" y="236028"/>
                </a:cubicBezTo>
                <a:cubicBezTo>
                  <a:pt x="546100" y="223785"/>
                  <a:pt x="546858" y="179937"/>
                  <a:pt x="546100" y="72882"/>
                </a:cubicBezTo>
                <a:cubicBezTo>
                  <a:pt x="521070" y="6688"/>
                  <a:pt x="420194" y="-155983"/>
                  <a:pt x="332211" y="0"/>
                </a:cubicBezTo>
                <a:cubicBezTo>
                  <a:pt x="241194" y="50637"/>
                  <a:pt x="84949" y="531100"/>
                  <a:pt x="0" y="261685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lumMod val="60000"/>
                  <a:lumOff val="40000"/>
                  <a:alpha val="21000"/>
                </a:schemeClr>
              </a:gs>
              <a:gs pos="50000">
                <a:schemeClr val="accent1">
                  <a:lumMod val="60000"/>
                  <a:lumOff val="40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Freeform 6"/>
          <p:cNvSpPr/>
          <p:nvPr/>
        </p:nvSpPr>
        <p:spPr>
          <a:xfrm flipH="1">
            <a:off x="0" y="551344"/>
            <a:ext cx="12192000" cy="789425"/>
          </a:xfrm>
          <a:custGeom>
            <a:avLst/>
            <a:gdLst>
              <a:gd name="connsiteX0" fmla="*/ 0 w 546100"/>
              <a:gd name="connsiteY0" fmla="*/ 0 h 228600"/>
              <a:gd name="connsiteX1" fmla="*/ 0 w 546100"/>
              <a:gd name="connsiteY1" fmla="*/ 228600 h 228600"/>
              <a:gd name="connsiteX2" fmla="*/ 546100 w 546100"/>
              <a:gd name="connsiteY2" fmla="*/ 228600 h 228600"/>
              <a:gd name="connsiteX3" fmla="*/ 546100 w 546100"/>
              <a:gd name="connsiteY3" fmla="*/ 12700 h 228600"/>
              <a:gd name="connsiteX4" fmla="*/ 0 w 546100"/>
              <a:gd name="connsiteY4" fmla="*/ 0 h 228600"/>
              <a:gd name="connsiteX0" fmla="*/ 0 w 546100"/>
              <a:gd name="connsiteY0" fmla="*/ 0 h 228600"/>
              <a:gd name="connsiteX1" fmla="*/ 0 w 546100"/>
              <a:gd name="connsiteY1" fmla="*/ 228600 h 228600"/>
              <a:gd name="connsiteX2" fmla="*/ 546100 w 546100"/>
              <a:gd name="connsiteY2" fmla="*/ 228600 h 228600"/>
              <a:gd name="connsiteX3" fmla="*/ 546100 w 546100"/>
              <a:gd name="connsiteY3" fmla="*/ 12700 h 228600"/>
              <a:gd name="connsiteX4" fmla="*/ 0 w 546100"/>
              <a:gd name="connsiteY4" fmla="*/ 0 h 228600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374161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546100 w 546100"/>
              <a:gd name="connsiteY2" fmla="*/ 57638 h 374161"/>
              <a:gd name="connsiteX3" fmla="*/ 546100 w 546100"/>
              <a:gd name="connsiteY3" fmla="*/ 0 h 374161"/>
              <a:gd name="connsiteX4" fmla="*/ 0 w 546100"/>
              <a:gd name="connsiteY4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91372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91372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91372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91372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91372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41313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374161"/>
              <a:gd name="connsiteX1" fmla="*/ 0 w 546100"/>
              <a:gd name="connsiteY1" fmla="*/ 374161 h 374161"/>
              <a:gd name="connsiteX2" fmla="*/ 341313 w 546100"/>
              <a:gd name="connsiteY2" fmla="*/ 17585 h 374161"/>
              <a:gd name="connsiteX3" fmla="*/ 546100 w 546100"/>
              <a:gd name="connsiteY3" fmla="*/ 57638 h 374161"/>
              <a:gd name="connsiteX4" fmla="*/ 546100 w 546100"/>
              <a:gd name="connsiteY4" fmla="*/ 0 h 374161"/>
              <a:gd name="connsiteX5" fmla="*/ 0 w 546100"/>
              <a:gd name="connsiteY5" fmla="*/ 145561 h 374161"/>
              <a:gd name="connsiteX0" fmla="*/ 0 w 546100"/>
              <a:gd name="connsiteY0" fmla="*/ 145561 h 479669"/>
              <a:gd name="connsiteX1" fmla="*/ 0 w 546100"/>
              <a:gd name="connsiteY1" fmla="*/ 479669 h 479669"/>
              <a:gd name="connsiteX2" fmla="*/ 341313 w 546100"/>
              <a:gd name="connsiteY2" fmla="*/ 17585 h 479669"/>
              <a:gd name="connsiteX3" fmla="*/ 546100 w 546100"/>
              <a:gd name="connsiteY3" fmla="*/ 57638 h 479669"/>
              <a:gd name="connsiteX4" fmla="*/ 546100 w 546100"/>
              <a:gd name="connsiteY4" fmla="*/ 0 h 479669"/>
              <a:gd name="connsiteX5" fmla="*/ 0 w 546100"/>
              <a:gd name="connsiteY5" fmla="*/ 145561 h 479669"/>
              <a:gd name="connsiteX0" fmla="*/ 0 w 546100"/>
              <a:gd name="connsiteY0" fmla="*/ 145561 h 479669"/>
              <a:gd name="connsiteX1" fmla="*/ 0 w 546100"/>
              <a:gd name="connsiteY1" fmla="*/ 479669 h 479669"/>
              <a:gd name="connsiteX2" fmla="*/ 341313 w 546100"/>
              <a:gd name="connsiteY2" fmla="*/ 17585 h 479669"/>
              <a:gd name="connsiteX3" fmla="*/ 546100 w 546100"/>
              <a:gd name="connsiteY3" fmla="*/ 57638 h 479669"/>
              <a:gd name="connsiteX4" fmla="*/ 546100 w 546100"/>
              <a:gd name="connsiteY4" fmla="*/ 0 h 479669"/>
              <a:gd name="connsiteX5" fmla="*/ 0 w 546100"/>
              <a:gd name="connsiteY5" fmla="*/ 145561 h 479669"/>
              <a:gd name="connsiteX0" fmla="*/ 0 w 546100"/>
              <a:gd name="connsiteY0" fmla="*/ 145561 h 479669"/>
              <a:gd name="connsiteX1" fmla="*/ 0 w 546100"/>
              <a:gd name="connsiteY1" fmla="*/ 479669 h 479669"/>
              <a:gd name="connsiteX2" fmla="*/ 341313 w 546100"/>
              <a:gd name="connsiteY2" fmla="*/ 17585 h 479669"/>
              <a:gd name="connsiteX3" fmla="*/ 546100 w 546100"/>
              <a:gd name="connsiteY3" fmla="*/ 57638 h 479669"/>
              <a:gd name="connsiteX4" fmla="*/ 546100 w 546100"/>
              <a:gd name="connsiteY4" fmla="*/ 0 h 479669"/>
              <a:gd name="connsiteX5" fmla="*/ 0 w 546100"/>
              <a:gd name="connsiteY5" fmla="*/ 145561 h 479669"/>
              <a:gd name="connsiteX0" fmla="*/ 0 w 546100"/>
              <a:gd name="connsiteY0" fmla="*/ 145561 h 479669"/>
              <a:gd name="connsiteX1" fmla="*/ 0 w 546100"/>
              <a:gd name="connsiteY1" fmla="*/ 479669 h 479669"/>
              <a:gd name="connsiteX2" fmla="*/ 341313 w 546100"/>
              <a:gd name="connsiteY2" fmla="*/ 17585 h 479669"/>
              <a:gd name="connsiteX3" fmla="*/ 546100 w 546100"/>
              <a:gd name="connsiteY3" fmla="*/ 426915 h 479669"/>
              <a:gd name="connsiteX4" fmla="*/ 546100 w 546100"/>
              <a:gd name="connsiteY4" fmla="*/ 0 h 479669"/>
              <a:gd name="connsiteX5" fmla="*/ 0 w 546100"/>
              <a:gd name="connsiteY5" fmla="*/ 145561 h 479669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41313 w 546100"/>
              <a:gd name="connsiteY2" fmla="*/ 175846 h 637930"/>
              <a:gd name="connsiteX3" fmla="*/ 546100 w 546100"/>
              <a:gd name="connsiteY3" fmla="*/ 58517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41313 w 546100"/>
              <a:gd name="connsiteY2" fmla="*/ 175846 h 637930"/>
              <a:gd name="connsiteX3" fmla="*/ 546100 w 546100"/>
              <a:gd name="connsiteY3" fmla="*/ 58517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41313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41313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41313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0 w 546100"/>
              <a:gd name="connsiteY5" fmla="*/ 303822 h 637930"/>
              <a:gd name="connsiteX0" fmla="*/ 0 w 546100"/>
              <a:gd name="connsiteY0" fmla="*/ 177406 h 511514"/>
              <a:gd name="connsiteX1" fmla="*/ 0 w 546100"/>
              <a:gd name="connsiteY1" fmla="*/ 511514 h 511514"/>
              <a:gd name="connsiteX2" fmla="*/ 304906 w 546100"/>
              <a:gd name="connsiteY2" fmla="*/ 49430 h 511514"/>
              <a:gd name="connsiteX3" fmla="*/ 546100 w 546100"/>
              <a:gd name="connsiteY3" fmla="*/ 36730 h 511514"/>
              <a:gd name="connsiteX4" fmla="*/ 546100 w 546100"/>
              <a:gd name="connsiteY4" fmla="*/ 0 h 511514"/>
              <a:gd name="connsiteX5" fmla="*/ 0 w 546100"/>
              <a:gd name="connsiteY5" fmla="*/ 177406 h 511514"/>
              <a:gd name="connsiteX0" fmla="*/ 0 w 546100"/>
              <a:gd name="connsiteY0" fmla="*/ 177406 h 1875164"/>
              <a:gd name="connsiteX1" fmla="*/ 0 w 546100"/>
              <a:gd name="connsiteY1" fmla="*/ 511514 h 1875164"/>
              <a:gd name="connsiteX2" fmla="*/ 304906 w 546100"/>
              <a:gd name="connsiteY2" fmla="*/ 49430 h 1875164"/>
              <a:gd name="connsiteX3" fmla="*/ 546100 w 546100"/>
              <a:gd name="connsiteY3" fmla="*/ 36730 h 1875164"/>
              <a:gd name="connsiteX4" fmla="*/ 546100 w 546100"/>
              <a:gd name="connsiteY4" fmla="*/ 0 h 1875164"/>
              <a:gd name="connsiteX5" fmla="*/ 295804 w 546100"/>
              <a:gd name="connsiteY5" fmla="*/ 1875164 h 1875164"/>
              <a:gd name="connsiteX6" fmla="*/ 0 w 546100"/>
              <a:gd name="connsiteY6" fmla="*/ 177406 h 1875164"/>
              <a:gd name="connsiteX0" fmla="*/ 0 w 546100"/>
              <a:gd name="connsiteY0" fmla="*/ 261685 h 595793"/>
              <a:gd name="connsiteX1" fmla="*/ 0 w 546100"/>
              <a:gd name="connsiteY1" fmla="*/ 595793 h 595793"/>
              <a:gd name="connsiteX2" fmla="*/ 304906 w 546100"/>
              <a:gd name="connsiteY2" fmla="*/ 133709 h 595793"/>
              <a:gd name="connsiteX3" fmla="*/ 546100 w 546100"/>
              <a:gd name="connsiteY3" fmla="*/ 121009 h 595793"/>
              <a:gd name="connsiteX4" fmla="*/ 546100 w 546100"/>
              <a:gd name="connsiteY4" fmla="*/ 84279 h 595793"/>
              <a:gd name="connsiteX5" fmla="*/ 332211 w 546100"/>
              <a:gd name="connsiteY5" fmla="*/ 0 h 595793"/>
              <a:gd name="connsiteX6" fmla="*/ 0 w 546100"/>
              <a:gd name="connsiteY6" fmla="*/ 261685 h 595793"/>
              <a:gd name="connsiteX0" fmla="*/ 0 w 546100"/>
              <a:gd name="connsiteY0" fmla="*/ 261685 h 595793"/>
              <a:gd name="connsiteX1" fmla="*/ 0 w 546100"/>
              <a:gd name="connsiteY1" fmla="*/ 595793 h 595793"/>
              <a:gd name="connsiteX2" fmla="*/ 304906 w 546100"/>
              <a:gd name="connsiteY2" fmla="*/ 133709 h 595793"/>
              <a:gd name="connsiteX3" fmla="*/ 546100 w 546100"/>
              <a:gd name="connsiteY3" fmla="*/ 121009 h 595793"/>
              <a:gd name="connsiteX4" fmla="*/ 546100 w 546100"/>
              <a:gd name="connsiteY4" fmla="*/ 84279 h 595793"/>
              <a:gd name="connsiteX5" fmla="*/ 332211 w 546100"/>
              <a:gd name="connsiteY5" fmla="*/ 0 h 595793"/>
              <a:gd name="connsiteX6" fmla="*/ 0 w 546100"/>
              <a:gd name="connsiteY6" fmla="*/ 261685 h 595793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332211 w 546100"/>
              <a:gd name="connsiteY5" fmla="*/ 42137 h 637930"/>
              <a:gd name="connsiteX6" fmla="*/ 0 w 546100"/>
              <a:gd name="connsiteY6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332211 w 546100"/>
              <a:gd name="connsiteY5" fmla="*/ 42137 h 637930"/>
              <a:gd name="connsiteX6" fmla="*/ 0 w 546100"/>
              <a:gd name="connsiteY6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332211 w 546100"/>
              <a:gd name="connsiteY5" fmla="*/ 42137 h 637930"/>
              <a:gd name="connsiteX6" fmla="*/ 0 w 546100"/>
              <a:gd name="connsiteY6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332211 w 546100"/>
              <a:gd name="connsiteY5" fmla="*/ 42137 h 637930"/>
              <a:gd name="connsiteX6" fmla="*/ 0 w 546100"/>
              <a:gd name="connsiteY6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332211 w 546100"/>
              <a:gd name="connsiteY5" fmla="*/ 42137 h 637930"/>
              <a:gd name="connsiteX6" fmla="*/ 0 w 546100"/>
              <a:gd name="connsiteY6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332211 w 546100"/>
              <a:gd name="connsiteY5" fmla="*/ 42137 h 637930"/>
              <a:gd name="connsiteX6" fmla="*/ 0 w 546100"/>
              <a:gd name="connsiteY6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332211 w 546100"/>
              <a:gd name="connsiteY5" fmla="*/ 42137 h 637930"/>
              <a:gd name="connsiteX6" fmla="*/ 0 w 546100"/>
              <a:gd name="connsiteY6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163146 h 637930"/>
              <a:gd name="connsiteX4" fmla="*/ 546100 w 546100"/>
              <a:gd name="connsiteY4" fmla="*/ 0 h 637930"/>
              <a:gd name="connsiteX5" fmla="*/ 332211 w 546100"/>
              <a:gd name="connsiteY5" fmla="*/ 42137 h 637930"/>
              <a:gd name="connsiteX6" fmla="*/ 0 w 546100"/>
              <a:gd name="connsiteY6" fmla="*/ 303822 h 637930"/>
              <a:gd name="connsiteX0" fmla="*/ 0 w 546100"/>
              <a:gd name="connsiteY0" fmla="*/ 303822 h 637930"/>
              <a:gd name="connsiteX1" fmla="*/ 0 w 546100"/>
              <a:gd name="connsiteY1" fmla="*/ 637930 h 637930"/>
              <a:gd name="connsiteX2" fmla="*/ 304906 w 546100"/>
              <a:gd name="connsiteY2" fmla="*/ 175846 h 637930"/>
              <a:gd name="connsiteX3" fmla="*/ 546100 w 546100"/>
              <a:gd name="connsiteY3" fmla="*/ 278165 h 637930"/>
              <a:gd name="connsiteX4" fmla="*/ 546100 w 546100"/>
              <a:gd name="connsiteY4" fmla="*/ 0 h 637930"/>
              <a:gd name="connsiteX5" fmla="*/ 332211 w 546100"/>
              <a:gd name="connsiteY5" fmla="*/ 42137 h 637930"/>
              <a:gd name="connsiteX6" fmla="*/ 0 w 546100"/>
              <a:gd name="connsiteY6" fmla="*/ 303822 h 637930"/>
              <a:gd name="connsiteX0" fmla="*/ 0 w 546100"/>
              <a:gd name="connsiteY0" fmla="*/ 261685 h 595793"/>
              <a:gd name="connsiteX1" fmla="*/ 0 w 546100"/>
              <a:gd name="connsiteY1" fmla="*/ 595793 h 595793"/>
              <a:gd name="connsiteX2" fmla="*/ 304906 w 546100"/>
              <a:gd name="connsiteY2" fmla="*/ 133709 h 595793"/>
              <a:gd name="connsiteX3" fmla="*/ 546100 w 546100"/>
              <a:gd name="connsiteY3" fmla="*/ 236028 h 595793"/>
              <a:gd name="connsiteX4" fmla="*/ 546100 w 546100"/>
              <a:gd name="connsiteY4" fmla="*/ 72882 h 595793"/>
              <a:gd name="connsiteX5" fmla="*/ 332211 w 546100"/>
              <a:gd name="connsiteY5" fmla="*/ 0 h 595793"/>
              <a:gd name="connsiteX6" fmla="*/ 0 w 546100"/>
              <a:gd name="connsiteY6" fmla="*/ 261685 h 595793"/>
              <a:gd name="connsiteX0" fmla="*/ 0 w 546100"/>
              <a:gd name="connsiteY0" fmla="*/ 261685 h 595793"/>
              <a:gd name="connsiteX1" fmla="*/ 0 w 546100"/>
              <a:gd name="connsiteY1" fmla="*/ 595793 h 595793"/>
              <a:gd name="connsiteX2" fmla="*/ 304906 w 546100"/>
              <a:gd name="connsiteY2" fmla="*/ 133709 h 595793"/>
              <a:gd name="connsiteX3" fmla="*/ 546100 w 546100"/>
              <a:gd name="connsiteY3" fmla="*/ 236028 h 595793"/>
              <a:gd name="connsiteX4" fmla="*/ 546100 w 546100"/>
              <a:gd name="connsiteY4" fmla="*/ 72882 h 595793"/>
              <a:gd name="connsiteX5" fmla="*/ 332211 w 546100"/>
              <a:gd name="connsiteY5" fmla="*/ 0 h 595793"/>
              <a:gd name="connsiteX6" fmla="*/ 0 w 546100"/>
              <a:gd name="connsiteY6" fmla="*/ 261685 h 595793"/>
              <a:gd name="connsiteX0" fmla="*/ 0 w 546100"/>
              <a:gd name="connsiteY0" fmla="*/ 261685 h 595793"/>
              <a:gd name="connsiteX1" fmla="*/ 0 w 546100"/>
              <a:gd name="connsiteY1" fmla="*/ 595793 h 595793"/>
              <a:gd name="connsiteX2" fmla="*/ 304906 w 546100"/>
              <a:gd name="connsiteY2" fmla="*/ 133709 h 595793"/>
              <a:gd name="connsiteX3" fmla="*/ 546100 w 546100"/>
              <a:gd name="connsiteY3" fmla="*/ 236028 h 595793"/>
              <a:gd name="connsiteX4" fmla="*/ 546100 w 546100"/>
              <a:gd name="connsiteY4" fmla="*/ 72882 h 595793"/>
              <a:gd name="connsiteX5" fmla="*/ 332211 w 546100"/>
              <a:gd name="connsiteY5" fmla="*/ 0 h 595793"/>
              <a:gd name="connsiteX6" fmla="*/ 0 w 546100"/>
              <a:gd name="connsiteY6" fmla="*/ 261685 h 595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6100" h="595793">
                <a:moveTo>
                  <a:pt x="0" y="261685"/>
                </a:moveTo>
                <a:lnTo>
                  <a:pt x="0" y="595793"/>
                </a:lnTo>
                <a:cubicBezTo>
                  <a:pt x="123631" y="609634"/>
                  <a:pt x="167623" y="291971"/>
                  <a:pt x="304906" y="133709"/>
                </a:cubicBezTo>
                <a:cubicBezTo>
                  <a:pt x="463427" y="-94891"/>
                  <a:pt x="520312" y="238959"/>
                  <a:pt x="546100" y="236028"/>
                </a:cubicBezTo>
                <a:cubicBezTo>
                  <a:pt x="546100" y="223785"/>
                  <a:pt x="546858" y="179937"/>
                  <a:pt x="546100" y="72882"/>
                </a:cubicBezTo>
                <a:cubicBezTo>
                  <a:pt x="521070" y="6688"/>
                  <a:pt x="420194" y="-155983"/>
                  <a:pt x="332211" y="0"/>
                </a:cubicBezTo>
                <a:cubicBezTo>
                  <a:pt x="241194" y="50637"/>
                  <a:pt x="84949" y="531100"/>
                  <a:pt x="0" y="261685"/>
                </a:cubicBezTo>
                <a:close/>
              </a:path>
            </a:pathLst>
          </a:custGeom>
          <a:gradFill>
            <a:gsLst>
              <a:gs pos="77000">
                <a:schemeClr val="accent1">
                  <a:lumMod val="60000"/>
                  <a:lumOff val="40000"/>
                  <a:alpha val="12000"/>
                </a:schemeClr>
              </a:gs>
              <a:gs pos="50000">
                <a:schemeClr val="accent1"/>
              </a:gs>
              <a:gs pos="0">
                <a:schemeClr val="accent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5AEF8B4-ACE6-4120-9C58-0AD9D14F1F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6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2" name="Picture 1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036339" y="6453336"/>
            <a:ext cx="1964317" cy="331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243294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sz="1000" b="0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744406" y="6453337"/>
            <a:ext cx="22082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www.bia-bg.com</a:t>
            </a:r>
            <a:endParaRPr lang="bg-BG" sz="1400" dirty="0"/>
          </a:p>
        </p:txBody>
      </p:sp>
      <p:pic>
        <p:nvPicPr>
          <p:cNvPr id="6" name="Picture 1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036339" y="6453336"/>
            <a:ext cx="1964317" cy="331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2905287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3407701" y="44624"/>
            <a:ext cx="8736971" cy="836712"/>
          </a:xfrm>
          <a:noFill/>
          <a:ln>
            <a:noFill/>
          </a:ln>
        </p:spPr>
        <p:txBody>
          <a:bodyPr>
            <a:normAutofit/>
          </a:bodyPr>
          <a:lstStyle>
            <a:lvl1pPr algn="ctr">
              <a:defRPr sz="3200" b="1">
                <a:solidFill>
                  <a:schemeClr val="accent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Title 1"/>
          <p:cNvSpPr txBox="1">
            <a:spLocks/>
          </p:cNvSpPr>
          <p:nvPr/>
        </p:nvSpPr>
        <p:spPr bwMode="auto">
          <a:xfrm>
            <a:off x="-48683" y="-2"/>
            <a:ext cx="2676635" cy="6863757"/>
          </a:xfrm>
          <a:prstGeom prst="rect">
            <a:avLst/>
          </a:prstGeom>
          <a:blipFill dpi="0" rotWithShape="1">
            <a:blip r:embed="rId2" cstate="email">
              <a:alphaModFix amt="6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73356" r="-27467"/>
            </a:stretch>
          </a:blip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19800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effectLst/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charset="0"/>
              </a:defRPr>
            </a:lvl9pPr>
          </a:lstStyle>
          <a:p>
            <a:endParaRPr lang="en-US" sz="3200" kern="0" dirty="0"/>
          </a:p>
        </p:txBody>
      </p:sp>
      <p:sp>
        <p:nvSpPr>
          <p:cNvPr id="22" name="Flowchart: Delay 21"/>
          <p:cNvSpPr/>
          <p:nvPr/>
        </p:nvSpPr>
        <p:spPr bwMode="auto">
          <a:xfrm rot="10800000">
            <a:off x="1997952" y="2997384"/>
            <a:ext cx="1200000" cy="3860616"/>
          </a:xfrm>
          <a:prstGeom prst="flowChartDelay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sz="10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1871531" y="21628"/>
            <a:ext cx="1728000" cy="6840000"/>
            <a:chOff x="1006004" y="0"/>
            <a:chExt cx="901699" cy="6863756"/>
          </a:xfrm>
        </p:grpSpPr>
        <p:sp>
          <p:nvSpPr>
            <p:cNvPr id="16" name="Freeform 15"/>
            <p:cNvSpPr/>
            <p:nvPr userDrawn="1"/>
          </p:nvSpPr>
          <p:spPr>
            <a:xfrm rot="16200000" flipH="1">
              <a:off x="-2197274" y="3203278"/>
              <a:ext cx="6863756" cy="457200"/>
            </a:xfrm>
            <a:custGeom>
              <a:avLst/>
              <a:gdLst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6100" h="374161">
                  <a:moveTo>
                    <a:pt x="0" y="145561"/>
                  </a:moveTo>
                  <a:lnTo>
                    <a:pt x="0" y="374161"/>
                  </a:lnTo>
                  <a:cubicBezTo>
                    <a:pt x="122114" y="599017"/>
                    <a:pt x="204030" y="175847"/>
                    <a:pt x="341313" y="17585"/>
                  </a:cubicBezTo>
                  <a:cubicBezTo>
                    <a:pt x="480114" y="-87923"/>
                    <a:pt x="520312" y="60569"/>
                    <a:pt x="546100" y="57638"/>
                  </a:cubicBezTo>
                  <a:lnTo>
                    <a:pt x="546100" y="0"/>
                  </a:lnTo>
                  <a:cubicBezTo>
                    <a:pt x="372410" y="-378069"/>
                    <a:pt x="139559" y="506046"/>
                    <a:pt x="0" y="145561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50000"/>
                    <a:alpha val="50000"/>
                  </a:schemeClr>
                </a:gs>
                <a:gs pos="50000">
                  <a:schemeClr val="accent1">
                    <a:lumMod val="5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Freeform 16"/>
            <p:cNvSpPr/>
            <p:nvPr userDrawn="1"/>
          </p:nvSpPr>
          <p:spPr>
            <a:xfrm rot="16200000" flipH="1">
              <a:off x="-2061302" y="3085450"/>
              <a:ext cx="6863756" cy="692856"/>
            </a:xfrm>
            <a:custGeom>
              <a:avLst/>
              <a:gdLst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426915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58517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58517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177406 h 511514"/>
                <a:gd name="connsiteX1" fmla="*/ 0 w 546100"/>
                <a:gd name="connsiteY1" fmla="*/ 511514 h 511514"/>
                <a:gd name="connsiteX2" fmla="*/ 304906 w 546100"/>
                <a:gd name="connsiteY2" fmla="*/ 49430 h 511514"/>
                <a:gd name="connsiteX3" fmla="*/ 546100 w 546100"/>
                <a:gd name="connsiteY3" fmla="*/ 36730 h 511514"/>
                <a:gd name="connsiteX4" fmla="*/ 546100 w 546100"/>
                <a:gd name="connsiteY4" fmla="*/ 0 h 511514"/>
                <a:gd name="connsiteX5" fmla="*/ 0 w 546100"/>
                <a:gd name="connsiteY5" fmla="*/ 177406 h 511514"/>
                <a:gd name="connsiteX0" fmla="*/ 0 w 546100"/>
                <a:gd name="connsiteY0" fmla="*/ 177406 h 1875164"/>
                <a:gd name="connsiteX1" fmla="*/ 0 w 546100"/>
                <a:gd name="connsiteY1" fmla="*/ 511514 h 1875164"/>
                <a:gd name="connsiteX2" fmla="*/ 304906 w 546100"/>
                <a:gd name="connsiteY2" fmla="*/ 49430 h 1875164"/>
                <a:gd name="connsiteX3" fmla="*/ 546100 w 546100"/>
                <a:gd name="connsiteY3" fmla="*/ 36730 h 1875164"/>
                <a:gd name="connsiteX4" fmla="*/ 546100 w 546100"/>
                <a:gd name="connsiteY4" fmla="*/ 0 h 1875164"/>
                <a:gd name="connsiteX5" fmla="*/ 295804 w 546100"/>
                <a:gd name="connsiteY5" fmla="*/ 1875164 h 1875164"/>
                <a:gd name="connsiteX6" fmla="*/ 0 w 546100"/>
                <a:gd name="connsiteY6" fmla="*/ 177406 h 1875164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121009 h 595793"/>
                <a:gd name="connsiteX4" fmla="*/ 546100 w 546100"/>
                <a:gd name="connsiteY4" fmla="*/ 84279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121009 h 595793"/>
                <a:gd name="connsiteX4" fmla="*/ 546100 w 546100"/>
                <a:gd name="connsiteY4" fmla="*/ 84279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278165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6100" h="595793">
                  <a:moveTo>
                    <a:pt x="0" y="261685"/>
                  </a:moveTo>
                  <a:lnTo>
                    <a:pt x="0" y="595793"/>
                  </a:lnTo>
                  <a:cubicBezTo>
                    <a:pt x="123631" y="609634"/>
                    <a:pt x="167623" y="291971"/>
                    <a:pt x="304906" y="133709"/>
                  </a:cubicBezTo>
                  <a:cubicBezTo>
                    <a:pt x="463427" y="-94891"/>
                    <a:pt x="520312" y="238959"/>
                    <a:pt x="546100" y="236028"/>
                  </a:cubicBezTo>
                  <a:cubicBezTo>
                    <a:pt x="546100" y="223785"/>
                    <a:pt x="546858" y="179937"/>
                    <a:pt x="546100" y="72882"/>
                  </a:cubicBezTo>
                  <a:cubicBezTo>
                    <a:pt x="521070" y="6688"/>
                    <a:pt x="420194" y="-155983"/>
                    <a:pt x="332211" y="0"/>
                  </a:cubicBezTo>
                  <a:cubicBezTo>
                    <a:pt x="241194" y="50637"/>
                    <a:pt x="84949" y="531100"/>
                    <a:pt x="0" y="261685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lumMod val="60000"/>
                    <a:lumOff val="40000"/>
                    <a:alpha val="21000"/>
                  </a:schemeClr>
                </a:gs>
                <a:gs pos="50000">
                  <a:schemeClr val="accent1">
                    <a:lumMod val="60000"/>
                    <a:lumOff val="4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Freeform 17"/>
            <p:cNvSpPr/>
            <p:nvPr userDrawn="1"/>
          </p:nvSpPr>
          <p:spPr>
            <a:xfrm rot="16200000" flipH="1">
              <a:off x="-1918887" y="3037165"/>
              <a:ext cx="6863756" cy="789425"/>
            </a:xfrm>
            <a:custGeom>
              <a:avLst/>
              <a:gdLst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426915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58517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58517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177406 h 511514"/>
                <a:gd name="connsiteX1" fmla="*/ 0 w 546100"/>
                <a:gd name="connsiteY1" fmla="*/ 511514 h 511514"/>
                <a:gd name="connsiteX2" fmla="*/ 304906 w 546100"/>
                <a:gd name="connsiteY2" fmla="*/ 49430 h 511514"/>
                <a:gd name="connsiteX3" fmla="*/ 546100 w 546100"/>
                <a:gd name="connsiteY3" fmla="*/ 36730 h 511514"/>
                <a:gd name="connsiteX4" fmla="*/ 546100 w 546100"/>
                <a:gd name="connsiteY4" fmla="*/ 0 h 511514"/>
                <a:gd name="connsiteX5" fmla="*/ 0 w 546100"/>
                <a:gd name="connsiteY5" fmla="*/ 177406 h 511514"/>
                <a:gd name="connsiteX0" fmla="*/ 0 w 546100"/>
                <a:gd name="connsiteY0" fmla="*/ 177406 h 1875164"/>
                <a:gd name="connsiteX1" fmla="*/ 0 w 546100"/>
                <a:gd name="connsiteY1" fmla="*/ 511514 h 1875164"/>
                <a:gd name="connsiteX2" fmla="*/ 304906 w 546100"/>
                <a:gd name="connsiteY2" fmla="*/ 49430 h 1875164"/>
                <a:gd name="connsiteX3" fmla="*/ 546100 w 546100"/>
                <a:gd name="connsiteY3" fmla="*/ 36730 h 1875164"/>
                <a:gd name="connsiteX4" fmla="*/ 546100 w 546100"/>
                <a:gd name="connsiteY4" fmla="*/ 0 h 1875164"/>
                <a:gd name="connsiteX5" fmla="*/ 295804 w 546100"/>
                <a:gd name="connsiteY5" fmla="*/ 1875164 h 1875164"/>
                <a:gd name="connsiteX6" fmla="*/ 0 w 546100"/>
                <a:gd name="connsiteY6" fmla="*/ 177406 h 1875164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121009 h 595793"/>
                <a:gd name="connsiteX4" fmla="*/ 546100 w 546100"/>
                <a:gd name="connsiteY4" fmla="*/ 84279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121009 h 595793"/>
                <a:gd name="connsiteX4" fmla="*/ 546100 w 546100"/>
                <a:gd name="connsiteY4" fmla="*/ 84279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278165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6100" h="595793">
                  <a:moveTo>
                    <a:pt x="0" y="261685"/>
                  </a:moveTo>
                  <a:lnTo>
                    <a:pt x="0" y="595793"/>
                  </a:lnTo>
                  <a:cubicBezTo>
                    <a:pt x="123631" y="609634"/>
                    <a:pt x="167623" y="291971"/>
                    <a:pt x="304906" y="133709"/>
                  </a:cubicBezTo>
                  <a:cubicBezTo>
                    <a:pt x="463427" y="-94891"/>
                    <a:pt x="520312" y="238959"/>
                    <a:pt x="546100" y="236028"/>
                  </a:cubicBezTo>
                  <a:cubicBezTo>
                    <a:pt x="546100" y="223785"/>
                    <a:pt x="546858" y="179937"/>
                    <a:pt x="546100" y="72882"/>
                  </a:cubicBezTo>
                  <a:cubicBezTo>
                    <a:pt x="521070" y="6688"/>
                    <a:pt x="420194" y="-155983"/>
                    <a:pt x="332211" y="0"/>
                  </a:cubicBezTo>
                  <a:cubicBezTo>
                    <a:pt x="241194" y="50637"/>
                    <a:pt x="84949" y="531100"/>
                    <a:pt x="0" y="261685"/>
                  </a:cubicBezTo>
                  <a:close/>
                </a:path>
              </a:pathLst>
            </a:custGeom>
            <a:gradFill>
              <a:gsLst>
                <a:gs pos="77000">
                  <a:schemeClr val="accent1">
                    <a:lumMod val="60000"/>
                    <a:lumOff val="40000"/>
                    <a:alpha val="12000"/>
                  </a:schemeClr>
                </a:gs>
                <a:gs pos="50000">
                  <a:schemeClr val="accent1"/>
                </a:gs>
                <a:gs pos="0">
                  <a:schemeClr val="accent1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11" name="Picture 1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036339" y="6453336"/>
            <a:ext cx="1964317" cy="331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3575823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2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3599533" y="44624"/>
            <a:ext cx="8545139" cy="836712"/>
          </a:xfrm>
          <a:noFill/>
          <a:ln>
            <a:noFill/>
          </a:ln>
        </p:spPr>
        <p:txBody>
          <a:bodyPr>
            <a:normAutofit/>
          </a:bodyPr>
          <a:lstStyle>
            <a:lvl1pPr algn="ctr">
              <a:defRPr sz="3200" b="1">
                <a:solidFill>
                  <a:schemeClr val="accent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Title 1"/>
          <p:cNvSpPr txBox="1">
            <a:spLocks/>
          </p:cNvSpPr>
          <p:nvPr/>
        </p:nvSpPr>
        <p:spPr bwMode="auto">
          <a:xfrm>
            <a:off x="-48683" y="-2"/>
            <a:ext cx="2676635" cy="686375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19800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effectLst/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charset="0"/>
              </a:defRPr>
            </a:lvl9pPr>
          </a:lstStyle>
          <a:p>
            <a:endParaRPr lang="en-US" sz="3200" kern="0" dirty="0"/>
          </a:p>
        </p:txBody>
      </p:sp>
      <p:sp>
        <p:nvSpPr>
          <p:cNvPr id="16" name="Flowchart: Delay 15"/>
          <p:cNvSpPr/>
          <p:nvPr/>
        </p:nvSpPr>
        <p:spPr bwMode="auto">
          <a:xfrm rot="10800000">
            <a:off x="1997952" y="2997384"/>
            <a:ext cx="1200000" cy="3860616"/>
          </a:xfrm>
          <a:prstGeom prst="flowChartDelay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sz="10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1871531" y="21629"/>
            <a:ext cx="1728000" cy="6842127"/>
            <a:chOff x="1006004" y="0"/>
            <a:chExt cx="901699" cy="6863756"/>
          </a:xfrm>
        </p:grpSpPr>
        <p:sp>
          <p:nvSpPr>
            <p:cNvPr id="18" name="Freeform 17"/>
            <p:cNvSpPr/>
            <p:nvPr userDrawn="1"/>
          </p:nvSpPr>
          <p:spPr>
            <a:xfrm rot="16200000" flipH="1">
              <a:off x="-2197274" y="3203278"/>
              <a:ext cx="6863756" cy="457200"/>
            </a:xfrm>
            <a:custGeom>
              <a:avLst/>
              <a:gdLst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6100" h="374161">
                  <a:moveTo>
                    <a:pt x="0" y="145561"/>
                  </a:moveTo>
                  <a:lnTo>
                    <a:pt x="0" y="374161"/>
                  </a:lnTo>
                  <a:cubicBezTo>
                    <a:pt x="122114" y="599017"/>
                    <a:pt x="204030" y="175847"/>
                    <a:pt x="341313" y="17585"/>
                  </a:cubicBezTo>
                  <a:cubicBezTo>
                    <a:pt x="480114" y="-87923"/>
                    <a:pt x="520312" y="60569"/>
                    <a:pt x="546100" y="57638"/>
                  </a:cubicBezTo>
                  <a:lnTo>
                    <a:pt x="546100" y="0"/>
                  </a:lnTo>
                  <a:cubicBezTo>
                    <a:pt x="372410" y="-378069"/>
                    <a:pt x="139559" y="506046"/>
                    <a:pt x="0" y="145561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50000"/>
                    <a:alpha val="50000"/>
                  </a:schemeClr>
                </a:gs>
                <a:gs pos="50000">
                  <a:schemeClr val="accent1">
                    <a:lumMod val="5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Freeform 18"/>
            <p:cNvSpPr/>
            <p:nvPr userDrawn="1"/>
          </p:nvSpPr>
          <p:spPr>
            <a:xfrm rot="16200000" flipH="1">
              <a:off x="-2061302" y="3085450"/>
              <a:ext cx="6863756" cy="692856"/>
            </a:xfrm>
            <a:custGeom>
              <a:avLst/>
              <a:gdLst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426915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58517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58517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177406 h 511514"/>
                <a:gd name="connsiteX1" fmla="*/ 0 w 546100"/>
                <a:gd name="connsiteY1" fmla="*/ 511514 h 511514"/>
                <a:gd name="connsiteX2" fmla="*/ 304906 w 546100"/>
                <a:gd name="connsiteY2" fmla="*/ 49430 h 511514"/>
                <a:gd name="connsiteX3" fmla="*/ 546100 w 546100"/>
                <a:gd name="connsiteY3" fmla="*/ 36730 h 511514"/>
                <a:gd name="connsiteX4" fmla="*/ 546100 w 546100"/>
                <a:gd name="connsiteY4" fmla="*/ 0 h 511514"/>
                <a:gd name="connsiteX5" fmla="*/ 0 w 546100"/>
                <a:gd name="connsiteY5" fmla="*/ 177406 h 511514"/>
                <a:gd name="connsiteX0" fmla="*/ 0 w 546100"/>
                <a:gd name="connsiteY0" fmla="*/ 177406 h 1875164"/>
                <a:gd name="connsiteX1" fmla="*/ 0 w 546100"/>
                <a:gd name="connsiteY1" fmla="*/ 511514 h 1875164"/>
                <a:gd name="connsiteX2" fmla="*/ 304906 w 546100"/>
                <a:gd name="connsiteY2" fmla="*/ 49430 h 1875164"/>
                <a:gd name="connsiteX3" fmla="*/ 546100 w 546100"/>
                <a:gd name="connsiteY3" fmla="*/ 36730 h 1875164"/>
                <a:gd name="connsiteX4" fmla="*/ 546100 w 546100"/>
                <a:gd name="connsiteY4" fmla="*/ 0 h 1875164"/>
                <a:gd name="connsiteX5" fmla="*/ 295804 w 546100"/>
                <a:gd name="connsiteY5" fmla="*/ 1875164 h 1875164"/>
                <a:gd name="connsiteX6" fmla="*/ 0 w 546100"/>
                <a:gd name="connsiteY6" fmla="*/ 177406 h 1875164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121009 h 595793"/>
                <a:gd name="connsiteX4" fmla="*/ 546100 w 546100"/>
                <a:gd name="connsiteY4" fmla="*/ 84279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121009 h 595793"/>
                <a:gd name="connsiteX4" fmla="*/ 546100 w 546100"/>
                <a:gd name="connsiteY4" fmla="*/ 84279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278165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6100" h="595793">
                  <a:moveTo>
                    <a:pt x="0" y="261685"/>
                  </a:moveTo>
                  <a:lnTo>
                    <a:pt x="0" y="595793"/>
                  </a:lnTo>
                  <a:cubicBezTo>
                    <a:pt x="123631" y="609634"/>
                    <a:pt x="167623" y="291971"/>
                    <a:pt x="304906" y="133709"/>
                  </a:cubicBezTo>
                  <a:cubicBezTo>
                    <a:pt x="463427" y="-94891"/>
                    <a:pt x="520312" y="238959"/>
                    <a:pt x="546100" y="236028"/>
                  </a:cubicBezTo>
                  <a:cubicBezTo>
                    <a:pt x="546100" y="223785"/>
                    <a:pt x="546858" y="179937"/>
                    <a:pt x="546100" y="72882"/>
                  </a:cubicBezTo>
                  <a:cubicBezTo>
                    <a:pt x="521070" y="6688"/>
                    <a:pt x="420194" y="-155983"/>
                    <a:pt x="332211" y="0"/>
                  </a:cubicBezTo>
                  <a:cubicBezTo>
                    <a:pt x="241194" y="50637"/>
                    <a:pt x="84949" y="531100"/>
                    <a:pt x="0" y="261685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lumMod val="60000"/>
                    <a:lumOff val="40000"/>
                    <a:alpha val="21000"/>
                  </a:schemeClr>
                </a:gs>
                <a:gs pos="50000">
                  <a:schemeClr val="accent1">
                    <a:lumMod val="60000"/>
                    <a:lumOff val="4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Freeform 19"/>
            <p:cNvSpPr/>
            <p:nvPr userDrawn="1"/>
          </p:nvSpPr>
          <p:spPr>
            <a:xfrm rot="16200000" flipH="1">
              <a:off x="-1918887" y="3037165"/>
              <a:ext cx="6863756" cy="789425"/>
            </a:xfrm>
            <a:custGeom>
              <a:avLst/>
              <a:gdLst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426915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58517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58517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177406 h 511514"/>
                <a:gd name="connsiteX1" fmla="*/ 0 w 546100"/>
                <a:gd name="connsiteY1" fmla="*/ 511514 h 511514"/>
                <a:gd name="connsiteX2" fmla="*/ 304906 w 546100"/>
                <a:gd name="connsiteY2" fmla="*/ 49430 h 511514"/>
                <a:gd name="connsiteX3" fmla="*/ 546100 w 546100"/>
                <a:gd name="connsiteY3" fmla="*/ 36730 h 511514"/>
                <a:gd name="connsiteX4" fmla="*/ 546100 w 546100"/>
                <a:gd name="connsiteY4" fmla="*/ 0 h 511514"/>
                <a:gd name="connsiteX5" fmla="*/ 0 w 546100"/>
                <a:gd name="connsiteY5" fmla="*/ 177406 h 511514"/>
                <a:gd name="connsiteX0" fmla="*/ 0 w 546100"/>
                <a:gd name="connsiteY0" fmla="*/ 177406 h 1875164"/>
                <a:gd name="connsiteX1" fmla="*/ 0 w 546100"/>
                <a:gd name="connsiteY1" fmla="*/ 511514 h 1875164"/>
                <a:gd name="connsiteX2" fmla="*/ 304906 w 546100"/>
                <a:gd name="connsiteY2" fmla="*/ 49430 h 1875164"/>
                <a:gd name="connsiteX3" fmla="*/ 546100 w 546100"/>
                <a:gd name="connsiteY3" fmla="*/ 36730 h 1875164"/>
                <a:gd name="connsiteX4" fmla="*/ 546100 w 546100"/>
                <a:gd name="connsiteY4" fmla="*/ 0 h 1875164"/>
                <a:gd name="connsiteX5" fmla="*/ 295804 w 546100"/>
                <a:gd name="connsiteY5" fmla="*/ 1875164 h 1875164"/>
                <a:gd name="connsiteX6" fmla="*/ 0 w 546100"/>
                <a:gd name="connsiteY6" fmla="*/ 177406 h 1875164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121009 h 595793"/>
                <a:gd name="connsiteX4" fmla="*/ 546100 w 546100"/>
                <a:gd name="connsiteY4" fmla="*/ 84279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121009 h 595793"/>
                <a:gd name="connsiteX4" fmla="*/ 546100 w 546100"/>
                <a:gd name="connsiteY4" fmla="*/ 84279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278165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6100" h="595793">
                  <a:moveTo>
                    <a:pt x="0" y="261685"/>
                  </a:moveTo>
                  <a:lnTo>
                    <a:pt x="0" y="595793"/>
                  </a:lnTo>
                  <a:cubicBezTo>
                    <a:pt x="123631" y="609634"/>
                    <a:pt x="167623" y="291971"/>
                    <a:pt x="304906" y="133709"/>
                  </a:cubicBezTo>
                  <a:cubicBezTo>
                    <a:pt x="463427" y="-94891"/>
                    <a:pt x="520312" y="238959"/>
                    <a:pt x="546100" y="236028"/>
                  </a:cubicBezTo>
                  <a:cubicBezTo>
                    <a:pt x="546100" y="223785"/>
                    <a:pt x="546858" y="179937"/>
                    <a:pt x="546100" y="72882"/>
                  </a:cubicBezTo>
                  <a:cubicBezTo>
                    <a:pt x="521070" y="6688"/>
                    <a:pt x="420194" y="-155983"/>
                    <a:pt x="332211" y="0"/>
                  </a:cubicBezTo>
                  <a:cubicBezTo>
                    <a:pt x="241194" y="50637"/>
                    <a:pt x="84949" y="531100"/>
                    <a:pt x="0" y="261685"/>
                  </a:cubicBezTo>
                  <a:close/>
                </a:path>
              </a:pathLst>
            </a:custGeom>
            <a:gradFill>
              <a:gsLst>
                <a:gs pos="77000">
                  <a:schemeClr val="accent1">
                    <a:lumMod val="60000"/>
                    <a:lumOff val="40000"/>
                    <a:alpha val="12000"/>
                  </a:schemeClr>
                </a:gs>
                <a:gs pos="50000">
                  <a:schemeClr val="accent1"/>
                </a:gs>
                <a:gs pos="0">
                  <a:schemeClr val="accent1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3597" y="260648"/>
            <a:ext cx="1915967" cy="3312368"/>
          </a:xfrm>
          <a:prstGeom prst="rect">
            <a:avLst/>
          </a:prstGeom>
        </p:spPr>
      </p:pic>
      <p:pic>
        <p:nvPicPr>
          <p:cNvPr id="12" name="Picture 1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036339" y="6453336"/>
            <a:ext cx="1964317" cy="331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0778869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2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3599533" y="44624"/>
            <a:ext cx="8545139" cy="836712"/>
          </a:xfrm>
          <a:noFill/>
          <a:ln>
            <a:noFill/>
          </a:ln>
        </p:spPr>
        <p:txBody>
          <a:bodyPr>
            <a:normAutofit/>
          </a:bodyPr>
          <a:lstStyle>
            <a:lvl1pPr algn="ctr">
              <a:defRPr sz="3200" b="1">
                <a:solidFill>
                  <a:schemeClr val="accent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Title 1"/>
          <p:cNvSpPr txBox="1">
            <a:spLocks/>
          </p:cNvSpPr>
          <p:nvPr/>
        </p:nvSpPr>
        <p:spPr bwMode="auto">
          <a:xfrm>
            <a:off x="-48683" y="-2"/>
            <a:ext cx="2676635" cy="686375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19800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effectLst/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charset="0"/>
              </a:defRPr>
            </a:lvl9pPr>
          </a:lstStyle>
          <a:p>
            <a:endParaRPr lang="en-US" sz="3200" kern="0" dirty="0"/>
          </a:p>
        </p:txBody>
      </p:sp>
      <p:sp>
        <p:nvSpPr>
          <p:cNvPr id="16" name="Flowchart: Delay 15"/>
          <p:cNvSpPr/>
          <p:nvPr/>
        </p:nvSpPr>
        <p:spPr bwMode="auto">
          <a:xfrm rot="10800000">
            <a:off x="1997952" y="2997384"/>
            <a:ext cx="1200000" cy="3860616"/>
          </a:xfrm>
          <a:prstGeom prst="flowChartDelay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sz="10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1871531" y="21629"/>
            <a:ext cx="1728000" cy="6842127"/>
            <a:chOff x="1006004" y="0"/>
            <a:chExt cx="901699" cy="6863756"/>
          </a:xfrm>
        </p:grpSpPr>
        <p:sp>
          <p:nvSpPr>
            <p:cNvPr id="18" name="Freeform 17"/>
            <p:cNvSpPr/>
            <p:nvPr userDrawn="1"/>
          </p:nvSpPr>
          <p:spPr>
            <a:xfrm rot="16200000" flipH="1">
              <a:off x="-2197274" y="3203278"/>
              <a:ext cx="6863756" cy="457200"/>
            </a:xfrm>
            <a:custGeom>
              <a:avLst/>
              <a:gdLst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6100" h="374161">
                  <a:moveTo>
                    <a:pt x="0" y="145561"/>
                  </a:moveTo>
                  <a:lnTo>
                    <a:pt x="0" y="374161"/>
                  </a:lnTo>
                  <a:cubicBezTo>
                    <a:pt x="122114" y="599017"/>
                    <a:pt x="204030" y="175847"/>
                    <a:pt x="341313" y="17585"/>
                  </a:cubicBezTo>
                  <a:cubicBezTo>
                    <a:pt x="480114" y="-87923"/>
                    <a:pt x="520312" y="60569"/>
                    <a:pt x="546100" y="57638"/>
                  </a:cubicBezTo>
                  <a:lnTo>
                    <a:pt x="546100" y="0"/>
                  </a:lnTo>
                  <a:cubicBezTo>
                    <a:pt x="372410" y="-378069"/>
                    <a:pt x="139559" y="506046"/>
                    <a:pt x="0" y="145561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50000"/>
                    <a:alpha val="50000"/>
                  </a:schemeClr>
                </a:gs>
                <a:gs pos="50000">
                  <a:schemeClr val="accent1">
                    <a:lumMod val="5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Freeform 18"/>
            <p:cNvSpPr/>
            <p:nvPr userDrawn="1"/>
          </p:nvSpPr>
          <p:spPr>
            <a:xfrm rot="16200000" flipH="1">
              <a:off x="-2061302" y="3085450"/>
              <a:ext cx="6863756" cy="692856"/>
            </a:xfrm>
            <a:custGeom>
              <a:avLst/>
              <a:gdLst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426915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58517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58517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177406 h 511514"/>
                <a:gd name="connsiteX1" fmla="*/ 0 w 546100"/>
                <a:gd name="connsiteY1" fmla="*/ 511514 h 511514"/>
                <a:gd name="connsiteX2" fmla="*/ 304906 w 546100"/>
                <a:gd name="connsiteY2" fmla="*/ 49430 h 511514"/>
                <a:gd name="connsiteX3" fmla="*/ 546100 w 546100"/>
                <a:gd name="connsiteY3" fmla="*/ 36730 h 511514"/>
                <a:gd name="connsiteX4" fmla="*/ 546100 w 546100"/>
                <a:gd name="connsiteY4" fmla="*/ 0 h 511514"/>
                <a:gd name="connsiteX5" fmla="*/ 0 w 546100"/>
                <a:gd name="connsiteY5" fmla="*/ 177406 h 511514"/>
                <a:gd name="connsiteX0" fmla="*/ 0 w 546100"/>
                <a:gd name="connsiteY0" fmla="*/ 177406 h 1875164"/>
                <a:gd name="connsiteX1" fmla="*/ 0 w 546100"/>
                <a:gd name="connsiteY1" fmla="*/ 511514 h 1875164"/>
                <a:gd name="connsiteX2" fmla="*/ 304906 w 546100"/>
                <a:gd name="connsiteY2" fmla="*/ 49430 h 1875164"/>
                <a:gd name="connsiteX3" fmla="*/ 546100 w 546100"/>
                <a:gd name="connsiteY3" fmla="*/ 36730 h 1875164"/>
                <a:gd name="connsiteX4" fmla="*/ 546100 w 546100"/>
                <a:gd name="connsiteY4" fmla="*/ 0 h 1875164"/>
                <a:gd name="connsiteX5" fmla="*/ 295804 w 546100"/>
                <a:gd name="connsiteY5" fmla="*/ 1875164 h 1875164"/>
                <a:gd name="connsiteX6" fmla="*/ 0 w 546100"/>
                <a:gd name="connsiteY6" fmla="*/ 177406 h 1875164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121009 h 595793"/>
                <a:gd name="connsiteX4" fmla="*/ 546100 w 546100"/>
                <a:gd name="connsiteY4" fmla="*/ 84279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121009 h 595793"/>
                <a:gd name="connsiteX4" fmla="*/ 546100 w 546100"/>
                <a:gd name="connsiteY4" fmla="*/ 84279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278165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6100" h="595793">
                  <a:moveTo>
                    <a:pt x="0" y="261685"/>
                  </a:moveTo>
                  <a:lnTo>
                    <a:pt x="0" y="595793"/>
                  </a:lnTo>
                  <a:cubicBezTo>
                    <a:pt x="123631" y="609634"/>
                    <a:pt x="167623" y="291971"/>
                    <a:pt x="304906" y="133709"/>
                  </a:cubicBezTo>
                  <a:cubicBezTo>
                    <a:pt x="463427" y="-94891"/>
                    <a:pt x="520312" y="238959"/>
                    <a:pt x="546100" y="236028"/>
                  </a:cubicBezTo>
                  <a:cubicBezTo>
                    <a:pt x="546100" y="223785"/>
                    <a:pt x="546858" y="179937"/>
                    <a:pt x="546100" y="72882"/>
                  </a:cubicBezTo>
                  <a:cubicBezTo>
                    <a:pt x="521070" y="6688"/>
                    <a:pt x="420194" y="-155983"/>
                    <a:pt x="332211" y="0"/>
                  </a:cubicBezTo>
                  <a:cubicBezTo>
                    <a:pt x="241194" y="50637"/>
                    <a:pt x="84949" y="531100"/>
                    <a:pt x="0" y="261685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lumMod val="60000"/>
                    <a:lumOff val="40000"/>
                    <a:alpha val="21000"/>
                  </a:schemeClr>
                </a:gs>
                <a:gs pos="50000">
                  <a:schemeClr val="accent1">
                    <a:lumMod val="60000"/>
                    <a:lumOff val="4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Freeform 19"/>
            <p:cNvSpPr/>
            <p:nvPr userDrawn="1"/>
          </p:nvSpPr>
          <p:spPr>
            <a:xfrm rot="16200000" flipH="1">
              <a:off x="-1918887" y="3037165"/>
              <a:ext cx="6863756" cy="789425"/>
            </a:xfrm>
            <a:custGeom>
              <a:avLst/>
              <a:gdLst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426915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58517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58517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177406 h 511514"/>
                <a:gd name="connsiteX1" fmla="*/ 0 w 546100"/>
                <a:gd name="connsiteY1" fmla="*/ 511514 h 511514"/>
                <a:gd name="connsiteX2" fmla="*/ 304906 w 546100"/>
                <a:gd name="connsiteY2" fmla="*/ 49430 h 511514"/>
                <a:gd name="connsiteX3" fmla="*/ 546100 w 546100"/>
                <a:gd name="connsiteY3" fmla="*/ 36730 h 511514"/>
                <a:gd name="connsiteX4" fmla="*/ 546100 w 546100"/>
                <a:gd name="connsiteY4" fmla="*/ 0 h 511514"/>
                <a:gd name="connsiteX5" fmla="*/ 0 w 546100"/>
                <a:gd name="connsiteY5" fmla="*/ 177406 h 511514"/>
                <a:gd name="connsiteX0" fmla="*/ 0 w 546100"/>
                <a:gd name="connsiteY0" fmla="*/ 177406 h 1875164"/>
                <a:gd name="connsiteX1" fmla="*/ 0 w 546100"/>
                <a:gd name="connsiteY1" fmla="*/ 511514 h 1875164"/>
                <a:gd name="connsiteX2" fmla="*/ 304906 w 546100"/>
                <a:gd name="connsiteY2" fmla="*/ 49430 h 1875164"/>
                <a:gd name="connsiteX3" fmla="*/ 546100 w 546100"/>
                <a:gd name="connsiteY3" fmla="*/ 36730 h 1875164"/>
                <a:gd name="connsiteX4" fmla="*/ 546100 w 546100"/>
                <a:gd name="connsiteY4" fmla="*/ 0 h 1875164"/>
                <a:gd name="connsiteX5" fmla="*/ 295804 w 546100"/>
                <a:gd name="connsiteY5" fmla="*/ 1875164 h 1875164"/>
                <a:gd name="connsiteX6" fmla="*/ 0 w 546100"/>
                <a:gd name="connsiteY6" fmla="*/ 177406 h 1875164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121009 h 595793"/>
                <a:gd name="connsiteX4" fmla="*/ 546100 w 546100"/>
                <a:gd name="connsiteY4" fmla="*/ 84279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121009 h 595793"/>
                <a:gd name="connsiteX4" fmla="*/ 546100 w 546100"/>
                <a:gd name="connsiteY4" fmla="*/ 84279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278165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6100" h="595793">
                  <a:moveTo>
                    <a:pt x="0" y="261685"/>
                  </a:moveTo>
                  <a:lnTo>
                    <a:pt x="0" y="595793"/>
                  </a:lnTo>
                  <a:cubicBezTo>
                    <a:pt x="123631" y="609634"/>
                    <a:pt x="167623" y="291971"/>
                    <a:pt x="304906" y="133709"/>
                  </a:cubicBezTo>
                  <a:cubicBezTo>
                    <a:pt x="463427" y="-94891"/>
                    <a:pt x="520312" y="238959"/>
                    <a:pt x="546100" y="236028"/>
                  </a:cubicBezTo>
                  <a:cubicBezTo>
                    <a:pt x="546100" y="223785"/>
                    <a:pt x="546858" y="179937"/>
                    <a:pt x="546100" y="72882"/>
                  </a:cubicBezTo>
                  <a:cubicBezTo>
                    <a:pt x="521070" y="6688"/>
                    <a:pt x="420194" y="-155983"/>
                    <a:pt x="332211" y="0"/>
                  </a:cubicBezTo>
                  <a:cubicBezTo>
                    <a:pt x="241194" y="50637"/>
                    <a:pt x="84949" y="531100"/>
                    <a:pt x="0" y="261685"/>
                  </a:cubicBezTo>
                  <a:close/>
                </a:path>
              </a:pathLst>
            </a:custGeom>
            <a:gradFill>
              <a:gsLst>
                <a:gs pos="77000">
                  <a:schemeClr val="accent1">
                    <a:lumMod val="60000"/>
                    <a:lumOff val="40000"/>
                    <a:alpha val="12000"/>
                  </a:schemeClr>
                </a:gs>
                <a:gs pos="50000">
                  <a:schemeClr val="accent1"/>
                </a:gs>
                <a:gs pos="0">
                  <a:schemeClr val="accent1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810068">
            <a:off x="318624" y="596582"/>
            <a:ext cx="1514080" cy="2283637"/>
          </a:xfrm>
          <a:prstGeom prst="rect">
            <a:avLst/>
          </a:prstGeom>
        </p:spPr>
      </p:pic>
      <p:pic>
        <p:nvPicPr>
          <p:cNvPr id="12" name="Picture 1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036339" y="6453336"/>
            <a:ext cx="1964317" cy="331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0234727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3599533" y="44624"/>
            <a:ext cx="8545139" cy="836712"/>
          </a:xfrm>
          <a:noFill/>
          <a:ln>
            <a:noFill/>
          </a:ln>
        </p:spPr>
        <p:txBody>
          <a:bodyPr>
            <a:normAutofit/>
          </a:bodyPr>
          <a:lstStyle>
            <a:lvl1pPr algn="ctr">
              <a:defRPr sz="3200" b="1">
                <a:solidFill>
                  <a:schemeClr val="accent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Title 1"/>
          <p:cNvSpPr txBox="1">
            <a:spLocks/>
          </p:cNvSpPr>
          <p:nvPr/>
        </p:nvSpPr>
        <p:spPr bwMode="auto">
          <a:xfrm>
            <a:off x="-48683" y="-2"/>
            <a:ext cx="2676635" cy="686375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19800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effectLst/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charset="0"/>
              </a:defRPr>
            </a:lvl9pPr>
          </a:lstStyle>
          <a:p>
            <a:endParaRPr lang="en-US" sz="3200" kern="0" dirty="0"/>
          </a:p>
        </p:txBody>
      </p:sp>
      <p:sp>
        <p:nvSpPr>
          <p:cNvPr id="16" name="Flowchart: Delay 15"/>
          <p:cNvSpPr/>
          <p:nvPr/>
        </p:nvSpPr>
        <p:spPr bwMode="auto">
          <a:xfrm rot="10800000">
            <a:off x="1997952" y="2997384"/>
            <a:ext cx="1200000" cy="3860616"/>
          </a:xfrm>
          <a:prstGeom prst="flowChartDelay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sz="10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1871531" y="21629"/>
            <a:ext cx="1728000" cy="6842127"/>
            <a:chOff x="1006004" y="0"/>
            <a:chExt cx="901699" cy="6863756"/>
          </a:xfrm>
        </p:grpSpPr>
        <p:sp>
          <p:nvSpPr>
            <p:cNvPr id="18" name="Freeform 17"/>
            <p:cNvSpPr/>
            <p:nvPr userDrawn="1"/>
          </p:nvSpPr>
          <p:spPr>
            <a:xfrm rot="16200000" flipH="1">
              <a:off x="-2197274" y="3203278"/>
              <a:ext cx="6863756" cy="457200"/>
            </a:xfrm>
            <a:custGeom>
              <a:avLst/>
              <a:gdLst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6100" h="374161">
                  <a:moveTo>
                    <a:pt x="0" y="145561"/>
                  </a:moveTo>
                  <a:lnTo>
                    <a:pt x="0" y="374161"/>
                  </a:lnTo>
                  <a:cubicBezTo>
                    <a:pt x="122114" y="599017"/>
                    <a:pt x="204030" y="175847"/>
                    <a:pt x="341313" y="17585"/>
                  </a:cubicBezTo>
                  <a:cubicBezTo>
                    <a:pt x="480114" y="-87923"/>
                    <a:pt x="520312" y="60569"/>
                    <a:pt x="546100" y="57638"/>
                  </a:cubicBezTo>
                  <a:lnTo>
                    <a:pt x="546100" y="0"/>
                  </a:lnTo>
                  <a:cubicBezTo>
                    <a:pt x="372410" y="-378069"/>
                    <a:pt x="139559" y="506046"/>
                    <a:pt x="0" y="145561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50000"/>
                    <a:alpha val="50000"/>
                  </a:schemeClr>
                </a:gs>
                <a:gs pos="50000">
                  <a:schemeClr val="accent1">
                    <a:lumMod val="5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Freeform 18"/>
            <p:cNvSpPr/>
            <p:nvPr userDrawn="1"/>
          </p:nvSpPr>
          <p:spPr>
            <a:xfrm rot="16200000" flipH="1">
              <a:off x="-2061302" y="3085450"/>
              <a:ext cx="6863756" cy="692856"/>
            </a:xfrm>
            <a:custGeom>
              <a:avLst/>
              <a:gdLst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426915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58517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58517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177406 h 511514"/>
                <a:gd name="connsiteX1" fmla="*/ 0 w 546100"/>
                <a:gd name="connsiteY1" fmla="*/ 511514 h 511514"/>
                <a:gd name="connsiteX2" fmla="*/ 304906 w 546100"/>
                <a:gd name="connsiteY2" fmla="*/ 49430 h 511514"/>
                <a:gd name="connsiteX3" fmla="*/ 546100 w 546100"/>
                <a:gd name="connsiteY3" fmla="*/ 36730 h 511514"/>
                <a:gd name="connsiteX4" fmla="*/ 546100 w 546100"/>
                <a:gd name="connsiteY4" fmla="*/ 0 h 511514"/>
                <a:gd name="connsiteX5" fmla="*/ 0 w 546100"/>
                <a:gd name="connsiteY5" fmla="*/ 177406 h 511514"/>
                <a:gd name="connsiteX0" fmla="*/ 0 w 546100"/>
                <a:gd name="connsiteY0" fmla="*/ 177406 h 1875164"/>
                <a:gd name="connsiteX1" fmla="*/ 0 w 546100"/>
                <a:gd name="connsiteY1" fmla="*/ 511514 h 1875164"/>
                <a:gd name="connsiteX2" fmla="*/ 304906 w 546100"/>
                <a:gd name="connsiteY2" fmla="*/ 49430 h 1875164"/>
                <a:gd name="connsiteX3" fmla="*/ 546100 w 546100"/>
                <a:gd name="connsiteY3" fmla="*/ 36730 h 1875164"/>
                <a:gd name="connsiteX4" fmla="*/ 546100 w 546100"/>
                <a:gd name="connsiteY4" fmla="*/ 0 h 1875164"/>
                <a:gd name="connsiteX5" fmla="*/ 295804 w 546100"/>
                <a:gd name="connsiteY5" fmla="*/ 1875164 h 1875164"/>
                <a:gd name="connsiteX6" fmla="*/ 0 w 546100"/>
                <a:gd name="connsiteY6" fmla="*/ 177406 h 1875164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121009 h 595793"/>
                <a:gd name="connsiteX4" fmla="*/ 546100 w 546100"/>
                <a:gd name="connsiteY4" fmla="*/ 84279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121009 h 595793"/>
                <a:gd name="connsiteX4" fmla="*/ 546100 w 546100"/>
                <a:gd name="connsiteY4" fmla="*/ 84279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278165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6100" h="595793">
                  <a:moveTo>
                    <a:pt x="0" y="261685"/>
                  </a:moveTo>
                  <a:lnTo>
                    <a:pt x="0" y="595793"/>
                  </a:lnTo>
                  <a:cubicBezTo>
                    <a:pt x="123631" y="609634"/>
                    <a:pt x="167623" y="291971"/>
                    <a:pt x="304906" y="133709"/>
                  </a:cubicBezTo>
                  <a:cubicBezTo>
                    <a:pt x="463427" y="-94891"/>
                    <a:pt x="520312" y="238959"/>
                    <a:pt x="546100" y="236028"/>
                  </a:cubicBezTo>
                  <a:cubicBezTo>
                    <a:pt x="546100" y="223785"/>
                    <a:pt x="546858" y="179937"/>
                    <a:pt x="546100" y="72882"/>
                  </a:cubicBezTo>
                  <a:cubicBezTo>
                    <a:pt x="521070" y="6688"/>
                    <a:pt x="420194" y="-155983"/>
                    <a:pt x="332211" y="0"/>
                  </a:cubicBezTo>
                  <a:cubicBezTo>
                    <a:pt x="241194" y="50637"/>
                    <a:pt x="84949" y="531100"/>
                    <a:pt x="0" y="261685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lumMod val="60000"/>
                    <a:lumOff val="40000"/>
                    <a:alpha val="21000"/>
                  </a:schemeClr>
                </a:gs>
                <a:gs pos="50000">
                  <a:schemeClr val="accent1">
                    <a:lumMod val="60000"/>
                    <a:lumOff val="4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Freeform 19"/>
            <p:cNvSpPr/>
            <p:nvPr userDrawn="1"/>
          </p:nvSpPr>
          <p:spPr>
            <a:xfrm rot="16200000" flipH="1">
              <a:off x="-1918887" y="3037165"/>
              <a:ext cx="6863756" cy="789425"/>
            </a:xfrm>
            <a:custGeom>
              <a:avLst/>
              <a:gdLst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0 h 228600"/>
                <a:gd name="connsiteX1" fmla="*/ 0 w 546100"/>
                <a:gd name="connsiteY1" fmla="*/ 228600 h 228600"/>
                <a:gd name="connsiteX2" fmla="*/ 546100 w 546100"/>
                <a:gd name="connsiteY2" fmla="*/ 228600 h 228600"/>
                <a:gd name="connsiteX3" fmla="*/ 546100 w 546100"/>
                <a:gd name="connsiteY3" fmla="*/ 12700 h 228600"/>
                <a:gd name="connsiteX4" fmla="*/ 0 w 546100"/>
                <a:gd name="connsiteY4" fmla="*/ 0 h 228600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374161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546100 w 546100"/>
                <a:gd name="connsiteY2" fmla="*/ 57638 h 374161"/>
                <a:gd name="connsiteX3" fmla="*/ 546100 w 546100"/>
                <a:gd name="connsiteY3" fmla="*/ 0 h 374161"/>
                <a:gd name="connsiteX4" fmla="*/ 0 w 546100"/>
                <a:gd name="connsiteY4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91372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374161"/>
                <a:gd name="connsiteX1" fmla="*/ 0 w 546100"/>
                <a:gd name="connsiteY1" fmla="*/ 374161 h 374161"/>
                <a:gd name="connsiteX2" fmla="*/ 341313 w 546100"/>
                <a:gd name="connsiteY2" fmla="*/ 17585 h 374161"/>
                <a:gd name="connsiteX3" fmla="*/ 546100 w 546100"/>
                <a:gd name="connsiteY3" fmla="*/ 57638 h 374161"/>
                <a:gd name="connsiteX4" fmla="*/ 546100 w 546100"/>
                <a:gd name="connsiteY4" fmla="*/ 0 h 374161"/>
                <a:gd name="connsiteX5" fmla="*/ 0 w 546100"/>
                <a:gd name="connsiteY5" fmla="*/ 145561 h 374161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57638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145561 h 479669"/>
                <a:gd name="connsiteX1" fmla="*/ 0 w 546100"/>
                <a:gd name="connsiteY1" fmla="*/ 479669 h 479669"/>
                <a:gd name="connsiteX2" fmla="*/ 341313 w 546100"/>
                <a:gd name="connsiteY2" fmla="*/ 17585 h 479669"/>
                <a:gd name="connsiteX3" fmla="*/ 546100 w 546100"/>
                <a:gd name="connsiteY3" fmla="*/ 426915 h 479669"/>
                <a:gd name="connsiteX4" fmla="*/ 546100 w 546100"/>
                <a:gd name="connsiteY4" fmla="*/ 0 h 479669"/>
                <a:gd name="connsiteX5" fmla="*/ 0 w 546100"/>
                <a:gd name="connsiteY5" fmla="*/ 145561 h 479669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58517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58517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41313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0 w 546100"/>
                <a:gd name="connsiteY5" fmla="*/ 303822 h 637930"/>
                <a:gd name="connsiteX0" fmla="*/ 0 w 546100"/>
                <a:gd name="connsiteY0" fmla="*/ 177406 h 511514"/>
                <a:gd name="connsiteX1" fmla="*/ 0 w 546100"/>
                <a:gd name="connsiteY1" fmla="*/ 511514 h 511514"/>
                <a:gd name="connsiteX2" fmla="*/ 304906 w 546100"/>
                <a:gd name="connsiteY2" fmla="*/ 49430 h 511514"/>
                <a:gd name="connsiteX3" fmla="*/ 546100 w 546100"/>
                <a:gd name="connsiteY3" fmla="*/ 36730 h 511514"/>
                <a:gd name="connsiteX4" fmla="*/ 546100 w 546100"/>
                <a:gd name="connsiteY4" fmla="*/ 0 h 511514"/>
                <a:gd name="connsiteX5" fmla="*/ 0 w 546100"/>
                <a:gd name="connsiteY5" fmla="*/ 177406 h 511514"/>
                <a:gd name="connsiteX0" fmla="*/ 0 w 546100"/>
                <a:gd name="connsiteY0" fmla="*/ 177406 h 1875164"/>
                <a:gd name="connsiteX1" fmla="*/ 0 w 546100"/>
                <a:gd name="connsiteY1" fmla="*/ 511514 h 1875164"/>
                <a:gd name="connsiteX2" fmla="*/ 304906 w 546100"/>
                <a:gd name="connsiteY2" fmla="*/ 49430 h 1875164"/>
                <a:gd name="connsiteX3" fmla="*/ 546100 w 546100"/>
                <a:gd name="connsiteY3" fmla="*/ 36730 h 1875164"/>
                <a:gd name="connsiteX4" fmla="*/ 546100 w 546100"/>
                <a:gd name="connsiteY4" fmla="*/ 0 h 1875164"/>
                <a:gd name="connsiteX5" fmla="*/ 295804 w 546100"/>
                <a:gd name="connsiteY5" fmla="*/ 1875164 h 1875164"/>
                <a:gd name="connsiteX6" fmla="*/ 0 w 546100"/>
                <a:gd name="connsiteY6" fmla="*/ 177406 h 1875164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121009 h 595793"/>
                <a:gd name="connsiteX4" fmla="*/ 546100 w 546100"/>
                <a:gd name="connsiteY4" fmla="*/ 84279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121009 h 595793"/>
                <a:gd name="connsiteX4" fmla="*/ 546100 w 546100"/>
                <a:gd name="connsiteY4" fmla="*/ 84279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163146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303822 h 637930"/>
                <a:gd name="connsiteX1" fmla="*/ 0 w 546100"/>
                <a:gd name="connsiteY1" fmla="*/ 637930 h 637930"/>
                <a:gd name="connsiteX2" fmla="*/ 304906 w 546100"/>
                <a:gd name="connsiteY2" fmla="*/ 175846 h 637930"/>
                <a:gd name="connsiteX3" fmla="*/ 546100 w 546100"/>
                <a:gd name="connsiteY3" fmla="*/ 278165 h 637930"/>
                <a:gd name="connsiteX4" fmla="*/ 546100 w 546100"/>
                <a:gd name="connsiteY4" fmla="*/ 0 h 637930"/>
                <a:gd name="connsiteX5" fmla="*/ 332211 w 546100"/>
                <a:gd name="connsiteY5" fmla="*/ 42137 h 637930"/>
                <a:gd name="connsiteX6" fmla="*/ 0 w 546100"/>
                <a:gd name="connsiteY6" fmla="*/ 303822 h 637930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  <a:gd name="connsiteX0" fmla="*/ 0 w 546100"/>
                <a:gd name="connsiteY0" fmla="*/ 261685 h 595793"/>
                <a:gd name="connsiteX1" fmla="*/ 0 w 546100"/>
                <a:gd name="connsiteY1" fmla="*/ 595793 h 595793"/>
                <a:gd name="connsiteX2" fmla="*/ 304906 w 546100"/>
                <a:gd name="connsiteY2" fmla="*/ 133709 h 595793"/>
                <a:gd name="connsiteX3" fmla="*/ 546100 w 546100"/>
                <a:gd name="connsiteY3" fmla="*/ 236028 h 595793"/>
                <a:gd name="connsiteX4" fmla="*/ 546100 w 546100"/>
                <a:gd name="connsiteY4" fmla="*/ 72882 h 595793"/>
                <a:gd name="connsiteX5" fmla="*/ 332211 w 546100"/>
                <a:gd name="connsiteY5" fmla="*/ 0 h 595793"/>
                <a:gd name="connsiteX6" fmla="*/ 0 w 546100"/>
                <a:gd name="connsiteY6" fmla="*/ 261685 h 595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6100" h="595793">
                  <a:moveTo>
                    <a:pt x="0" y="261685"/>
                  </a:moveTo>
                  <a:lnTo>
                    <a:pt x="0" y="595793"/>
                  </a:lnTo>
                  <a:cubicBezTo>
                    <a:pt x="123631" y="609634"/>
                    <a:pt x="167623" y="291971"/>
                    <a:pt x="304906" y="133709"/>
                  </a:cubicBezTo>
                  <a:cubicBezTo>
                    <a:pt x="463427" y="-94891"/>
                    <a:pt x="520312" y="238959"/>
                    <a:pt x="546100" y="236028"/>
                  </a:cubicBezTo>
                  <a:cubicBezTo>
                    <a:pt x="546100" y="223785"/>
                    <a:pt x="546858" y="179937"/>
                    <a:pt x="546100" y="72882"/>
                  </a:cubicBezTo>
                  <a:cubicBezTo>
                    <a:pt x="521070" y="6688"/>
                    <a:pt x="420194" y="-155983"/>
                    <a:pt x="332211" y="0"/>
                  </a:cubicBezTo>
                  <a:cubicBezTo>
                    <a:pt x="241194" y="50637"/>
                    <a:pt x="84949" y="531100"/>
                    <a:pt x="0" y="261685"/>
                  </a:cubicBezTo>
                  <a:close/>
                </a:path>
              </a:pathLst>
            </a:custGeom>
            <a:gradFill>
              <a:gsLst>
                <a:gs pos="77000">
                  <a:schemeClr val="accent1">
                    <a:lumMod val="60000"/>
                    <a:lumOff val="40000"/>
                    <a:alpha val="12000"/>
                  </a:schemeClr>
                </a:gs>
                <a:gs pos="50000">
                  <a:schemeClr val="accent1"/>
                </a:gs>
                <a:gs pos="0">
                  <a:schemeClr val="accent1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21" name="Picture 1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036339" y="6453336"/>
            <a:ext cx="1964317" cy="331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28" y="316898"/>
            <a:ext cx="2284248" cy="21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62090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-24680" y="-27386"/>
            <a:ext cx="12240000" cy="691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128" y="2132857"/>
            <a:ext cx="7200000" cy="1470025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128" y="3692624"/>
            <a:ext cx="72000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360" y="188650"/>
            <a:ext cx="1728000" cy="104538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4679" y="-33938"/>
            <a:ext cx="12290730" cy="691855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4711" y="4882531"/>
            <a:ext cx="2789625" cy="1269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861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85967" y="4725143"/>
            <a:ext cx="2430713" cy="2175747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1541" y="5497694"/>
            <a:ext cx="1186130" cy="129614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94914" y="4509120"/>
            <a:ext cx="2304256" cy="86409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84785"/>
            <a:ext cx="10972800" cy="4641379"/>
          </a:xfrm>
        </p:spPr>
        <p:txBody>
          <a:bodyPr/>
          <a:lstStyle>
            <a:lvl1pPr>
              <a:defRPr sz="1700">
                <a:latin typeface="Arial Narrow" panose="020B0606020202030204" pitchFamily="34" charset="0"/>
              </a:defRPr>
            </a:lvl1pPr>
            <a:lvl2pPr>
              <a:defRPr>
                <a:latin typeface="Arial Narrow" panose="020B0606020202030204" pitchFamily="34" charset="0"/>
              </a:defRPr>
            </a:lvl2pPr>
            <a:lvl3pPr>
              <a:defRPr>
                <a:latin typeface="Arial Narrow" panose="020B0606020202030204" pitchFamily="34" charset="0"/>
              </a:defRPr>
            </a:lvl3pPr>
            <a:lvl4pPr>
              <a:defRPr>
                <a:latin typeface="Arial Narrow" panose="020B0606020202030204" pitchFamily="34" charset="0"/>
              </a:defRPr>
            </a:lvl4pPr>
            <a:lvl5pPr>
              <a:defRPr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555620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-24680" y="-27386"/>
            <a:ext cx="12240000" cy="691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04312" y="3861048"/>
            <a:ext cx="2622702" cy="2865960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4679" y="-33938"/>
            <a:ext cx="12290730" cy="691855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128" y="2132857"/>
            <a:ext cx="7200000" cy="2911578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128" y="5445224"/>
            <a:ext cx="7200000" cy="1281784"/>
          </a:xfrm>
        </p:spPr>
        <p:txBody>
          <a:bodyPr anchor="b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360" y="222994"/>
            <a:ext cx="1728000" cy="97669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66603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85967" y="4725143"/>
            <a:ext cx="2430713" cy="2175747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12" name="Title Placeholder 1"/>
          <p:cNvSpPr txBox="1">
            <a:spLocks/>
          </p:cNvSpPr>
          <p:nvPr userDrawn="1"/>
        </p:nvSpPr>
        <p:spPr>
          <a:xfrm>
            <a:off x="-3224" y="0"/>
            <a:ext cx="12195224" cy="9807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bg-BG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1541" y="5497694"/>
            <a:ext cx="1186130" cy="129614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94914" y="4509120"/>
            <a:ext cx="2304256" cy="86409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84785"/>
            <a:ext cx="10972800" cy="4641379"/>
          </a:xfrm>
        </p:spPr>
        <p:txBody>
          <a:bodyPr/>
          <a:lstStyle>
            <a:lvl1pPr>
              <a:defRPr sz="1700">
                <a:latin typeface="Arial Narrow" panose="020B0606020202030204" pitchFamily="34" charset="0"/>
              </a:defRPr>
            </a:lvl1pPr>
            <a:lvl2pPr>
              <a:defRPr>
                <a:latin typeface="Arial Narrow" panose="020B0606020202030204" pitchFamily="34" charset="0"/>
              </a:defRPr>
            </a:lvl2pPr>
            <a:lvl3pPr>
              <a:defRPr>
                <a:latin typeface="Arial Narrow" panose="020B0606020202030204" pitchFamily="34" charset="0"/>
              </a:defRPr>
            </a:lvl3pPr>
            <a:lvl4pPr>
              <a:defRPr>
                <a:latin typeface="Arial Narrow" panose="020B0606020202030204" pitchFamily="34" charset="0"/>
              </a:defRPr>
            </a:lvl4pPr>
            <a:lvl5pPr>
              <a:defRPr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098815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980" b="2091"/>
          <a:stretch/>
        </p:blipFill>
        <p:spPr>
          <a:xfrm>
            <a:off x="7248128" y="2667957"/>
            <a:ext cx="4968504" cy="4232933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4232" y="3238734"/>
            <a:ext cx="3816424" cy="325683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4679" y="-27386"/>
            <a:ext cx="12239998" cy="69193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128" y="2132857"/>
            <a:ext cx="7200000" cy="1470025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128" y="3692624"/>
            <a:ext cx="72000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360" y="222994"/>
            <a:ext cx="1728000" cy="97669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558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96400" y="4725143"/>
            <a:ext cx="2502721" cy="2175747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12" name="Title Placeholder 1"/>
          <p:cNvSpPr txBox="1">
            <a:spLocks/>
          </p:cNvSpPr>
          <p:nvPr userDrawn="1"/>
        </p:nvSpPr>
        <p:spPr>
          <a:xfrm>
            <a:off x="-3224" y="0"/>
            <a:ext cx="12195224" cy="9807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bg-BG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54954" y="4941168"/>
            <a:ext cx="1856372" cy="158417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94914" y="4509120"/>
            <a:ext cx="2304256" cy="86409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84785"/>
            <a:ext cx="10972800" cy="4641379"/>
          </a:xfrm>
        </p:spPr>
        <p:txBody>
          <a:bodyPr/>
          <a:lstStyle>
            <a:lvl1pPr>
              <a:defRPr sz="1700">
                <a:latin typeface="Arial Narrow" panose="020B0606020202030204" pitchFamily="34" charset="0"/>
              </a:defRPr>
            </a:lvl1pPr>
            <a:lvl2pPr>
              <a:defRPr>
                <a:latin typeface="Arial Narrow" panose="020B0606020202030204" pitchFamily="34" charset="0"/>
              </a:defRPr>
            </a:lvl2pPr>
            <a:lvl3pPr>
              <a:defRPr>
                <a:latin typeface="Arial Narrow" panose="020B0606020202030204" pitchFamily="34" charset="0"/>
              </a:defRPr>
            </a:lvl3pPr>
            <a:lvl4pPr>
              <a:defRPr>
                <a:latin typeface="Arial Narrow" panose="020B0606020202030204" pitchFamily="34" charset="0"/>
              </a:defRPr>
            </a:lvl4pPr>
            <a:lvl5pPr>
              <a:defRPr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281912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466E"/>
          </a:solidFill>
          <a:ln>
            <a:solidFill>
              <a:srgbClr val="0046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980" b="2091"/>
          <a:stretch/>
        </p:blipFill>
        <p:spPr>
          <a:xfrm>
            <a:off x="7248128" y="2667957"/>
            <a:ext cx="4968504" cy="4232933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128" y="2132857"/>
            <a:ext cx="7200000" cy="1470025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128" y="3692624"/>
            <a:ext cx="72000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8994" y="3692625"/>
            <a:ext cx="4087514" cy="313921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359" y="188640"/>
            <a:ext cx="2075887" cy="89535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" name="Rectangle 8"/>
          <p:cNvSpPr/>
          <p:nvPr userDrawn="1"/>
        </p:nvSpPr>
        <p:spPr>
          <a:xfrm>
            <a:off x="576641" y="1146230"/>
            <a:ext cx="1593321" cy="3385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www.bia-bg.com</a:t>
            </a:r>
            <a:endParaRPr lang="bg-BG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584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47711" y="5373216"/>
            <a:ext cx="1968969" cy="151216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84785"/>
            <a:ext cx="10972800" cy="4641379"/>
          </a:xfrm>
        </p:spPr>
        <p:txBody>
          <a:bodyPr/>
          <a:lstStyle>
            <a:lvl1pPr>
              <a:defRPr sz="1700">
                <a:latin typeface="Arial Narrow" panose="020B0606020202030204" pitchFamily="34" charset="0"/>
              </a:defRPr>
            </a:lvl1pPr>
            <a:lvl2pPr>
              <a:defRPr>
                <a:latin typeface="Arial Narrow" panose="020B0606020202030204" pitchFamily="34" charset="0"/>
              </a:defRPr>
            </a:lvl2pPr>
            <a:lvl3pPr>
              <a:defRPr>
                <a:latin typeface="Arial Narrow" panose="020B0606020202030204" pitchFamily="34" charset="0"/>
              </a:defRPr>
            </a:lvl3pPr>
            <a:lvl4pPr>
              <a:defRPr>
                <a:latin typeface="Arial Narrow" panose="020B0606020202030204" pitchFamily="34" charset="0"/>
              </a:defRPr>
            </a:lvl4pPr>
            <a:lvl5pPr>
              <a:defRPr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868013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22553" y="5443361"/>
            <a:ext cx="1676568" cy="1457529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12" name="Title Placeholder 1"/>
          <p:cNvSpPr txBox="1">
            <a:spLocks/>
          </p:cNvSpPr>
          <p:nvPr userDrawn="1"/>
        </p:nvSpPr>
        <p:spPr>
          <a:xfrm>
            <a:off x="-3224" y="0"/>
            <a:ext cx="12195224" cy="9807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84785"/>
            <a:ext cx="10972800" cy="4641379"/>
          </a:xfrm>
        </p:spPr>
        <p:txBody>
          <a:bodyPr/>
          <a:lstStyle>
            <a:lvl1pPr>
              <a:defRPr sz="1700">
                <a:latin typeface="Arial Narrow" panose="020B0606020202030204" pitchFamily="34" charset="0"/>
              </a:defRPr>
            </a:lvl1pPr>
            <a:lvl2pPr>
              <a:defRPr>
                <a:latin typeface="Arial Narrow" panose="020B0606020202030204" pitchFamily="34" charset="0"/>
              </a:defRPr>
            </a:lvl2pPr>
            <a:lvl3pPr>
              <a:defRPr>
                <a:latin typeface="Arial Narrow" panose="020B0606020202030204" pitchFamily="34" charset="0"/>
              </a:defRPr>
            </a:lvl3pPr>
            <a:lvl4pPr>
              <a:defRPr>
                <a:latin typeface="Arial Narrow" panose="020B0606020202030204" pitchFamily="34" charset="0"/>
              </a:defRPr>
            </a:lvl4pPr>
            <a:lvl5pPr>
              <a:defRPr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20536" y="5443361"/>
            <a:ext cx="1296144" cy="1457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96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726253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4" y="-41130"/>
            <a:ext cx="5096110" cy="347013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431371" y="1556792"/>
            <a:ext cx="11233248" cy="288032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431371" y="1916832"/>
            <a:ext cx="11233248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431371" y="2276872"/>
            <a:ext cx="11233248" cy="288032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431371" y="2636912"/>
            <a:ext cx="11233248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431371" y="2996952"/>
            <a:ext cx="11233248" cy="288032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431371" y="3356992"/>
            <a:ext cx="11233248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431371" y="3717032"/>
            <a:ext cx="11233248" cy="288032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431371" y="4077072"/>
            <a:ext cx="11233248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431371" y="4437112"/>
            <a:ext cx="11233248" cy="288032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431371" y="4797152"/>
            <a:ext cx="11233248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431371" y="5157192"/>
            <a:ext cx="11233248" cy="288032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431371" y="5517232"/>
            <a:ext cx="11233248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9807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0" y="6309320"/>
            <a:ext cx="10032437" cy="548680"/>
          </a:xfrm>
          <a:prstGeom prst="rect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/>
          </a:p>
        </p:txBody>
      </p:sp>
    </p:spTree>
    <p:extLst>
      <p:ext uri="{BB962C8B-B14F-4D97-AF65-F5344CB8AC3E}">
        <p14:creationId xmlns:p14="http://schemas.microsoft.com/office/powerpoint/2010/main" val="244567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4" y="-41130"/>
            <a:ext cx="5096110" cy="347013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431371" y="1412776"/>
            <a:ext cx="11233248" cy="360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431371" y="1916832"/>
            <a:ext cx="11233248" cy="410445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spcBef>
                <a:spcPts val="600"/>
              </a:spcBef>
            </a:pPr>
            <a:endParaRPr lang="bg-BG" sz="1800" b="0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9807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6309320"/>
            <a:ext cx="10032437" cy="548680"/>
          </a:xfrm>
          <a:prstGeom prst="rect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/>
          </a:p>
        </p:txBody>
      </p:sp>
    </p:spTree>
    <p:extLst>
      <p:ext uri="{BB962C8B-B14F-4D97-AF65-F5344CB8AC3E}">
        <p14:creationId xmlns:p14="http://schemas.microsoft.com/office/powerpoint/2010/main" val="896126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4" y="-41130"/>
            <a:ext cx="5096110" cy="347013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431371" y="1412776"/>
            <a:ext cx="5520000" cy="360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431371" y="1916832"/>
            <a:ext cx="5520000" cy="410445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 algn="l">
              <a:spcBef>
                <a:spcPts val="600"/>
              </a:spcBef>
              <a:buSzPct val="90000"/>
              <a:buFontTx/>
              <a:buBlip>
                <a:blip r:embed="rId4"/>
              </a:buBlip>
            </a:pPr>
            <a:endParaRPr lang="bg-BG" sz="1800" b="0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9807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288021" y="1412776"/>
            <a:ext cx="5520000" cy="360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6288021" y="1916832"/>
            <a:ext cx="5520000" cy="410445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 algn="l">
              <a:spcBef>
                <a:spcPts val="600"/>
              </a:spcBef>
              <a:buSzPct val="90000"/>
              <a:buFontTx/>
              <a:buBlip>
                <a:blip r:embed="rId4"/>
              </a:buBlip>
            </a:pPr>
            <a:endParaRPr lang="bg-BG" sz="1800" b="0" dirty="0">
              <a:solidFill>
                <a:srgbClr val="00466E"/>
              </a:solidFill>
              <a:latin typeface="Arial Narrow" panose="020B0506020202030204" pitchFamily="34" charset="0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6309320"/>
            <a:ext cx="10032437" cy="548680"/>
          </a:xfrm>
          <a:prstGeom prst="rect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/>
          </a:p>
        </p:txBody>
      </p:sp>
    </p:spTree>
    <p:extLst>
      <p:ext uri="{BB962C8B-B14F-4D97-AF65-F5344CB8AC3E}">
        <p14:creationId xmlns:p14="http://schemas.microsoft.com/office/powerpoint/2010/main" val="2101016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u"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/>
          <p:cNvPicPr>
            <a:picLocks noChangeAspect="1"/>
          </p:cNvPicPr>
          <p:nvPr userDrawn="1"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4" y="-41130"/>
            <a:ext cx="5096110" cy="347013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2279576" y="1556792"/>
            <a:ext cx="9576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2279576" y="1916832"/>
            <a:ext cx="9576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2279576" y="2276872"/>
            <a:ext cx="9576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2279576" y="2636912"/>
            <a:ext cx="9576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2279576" y="2996952"/>
            <a:ext cx="9576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2279576" y="3356992"/>
            <a:ext cx="9576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2279576" y="3717032"/>
            <a:ext cx="9576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2279576" y="4077072"/>
            <a:ext cx="9576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2279576" y="4437112"/>
            <a:ext cx="9576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2279576" y="4797152"/>
            <a:ext cx="9576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2279576" y="5157192"/>
            <a:ext cx="9576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2279576" y="5517232"/>
            <a:ext cx="9576000" cy="288000"/>
          </a:xfrm>
          <a:prstGeom prst="rect">
            <a:avLst/>
          </a:prstGeom>
          <a:solidFill>
            <a:srgbClr val="00466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1919536" y="155679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1919536" y="191686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0" name="Rectangle 29"/>
          <p:cNvSpPr/>
          <p:nvPr userDrawn="1"/>
        </p:nvSpPr>
        <p:spPr>
          <a:xfrm>
            <a:off x="1919536" y="227687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1" name="Rectangle 30"/>
          <p:cNvSpPr/>
          <p:nvPr userDrawn="1"/>
        </p:nvSpPr>
        <p:spPr>
          <a:xfrm>
            <a:off x="1919536" y="263694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2" name="Rectangle 31"/>
          <p:cNvSpPr/>
          <p:nvPr userDrawn="1"/>
        </p:nvSpPr>
        <p:spPr>
          <a:xfrm>
            <a:off x="1919536" y="299695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3" name="Rectangle 32"/>
          <p:cNvSpPr/>
          <p:nvPr userDrawn="1"/>
        </p:nvSpPr>
        <p:spPr>
          <a:xfrm>
            <a:off x="1919536" y="335702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4" name="Rectangle 33"/>
          <p:cNvSpPr/>
          <p:nvPr userDrawn="1"/>
        </p:nvSpPr>
        <p:spPr>
          <a:xfrm>
            <a:off x="1919536" y="371703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5" name="Rectangle 34"/>
          <p:cNvSpPr/>
          <p:nvPr userDrawn="1"/>
        </p:nvSpPr>
        <p:spPr>
          <a:xfrm>
            <a:off x="1919536" y="407710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6" name="Rectangle 35"/>
          <p:cNvSpPr/>
          <p:nvPr userDrawn="1"/>
        </p:nvSpPr>
        <p:spPr>
          <a:xfrm>
            <a:off x="1919536" y="443711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7" name="Rectangle 36"/>
          <p:cNvSpPr/>
          <p:nvPr userDrawn="1"/>
        </p:nvSpPr>
        <p:spPr>
          <a:xfrm>
            <a:off x="1919536" y="479718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8" name="Rectangle 37"/>
          <p:cNvSpPr/>
          <p:nvPr userDrawn="1"/>
        </p:nvSpPr>
        <p:spPr>
          <a:xfrm>
            <a:off x="1919536" y="515719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9" name="Rectangle 38"/>
          <p:cNvSpPr/>
          <p:nvPr userDrawn="1"/>
        </p:nvSpPr>
        <p:spPr>
          <a:xfrm>
            <a:off x="1919536" y="551726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40" name="Title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9807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42" name="Rectangle 41"/>
          <p:cNvSpPr/>
          <p:nvPr userDrawn="1"/>
        </p:nvSpPr>
        <p:spPr>
          <a:xfrm>
            <a:off x="0" y="6309320"/>
            <a:ext cx="10032437" cy="548680"/>
          </a:xfrm>
          <a:prstGeom prst="rect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/>
          </a:p>
        </p:txBody>
      </p:sp>
    </p:spTree>
    <p:extLst>
      <p:ext uri="{BB962C8B-B14F-4D97-AF65-F5344CB8AC3E}">
        <p14:creationId xmlns:p14="http://schemas.microsoft.com/office/powerpoint/2010/main" val="2528225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-27384"/>
            <a:ext cx="12192000" cy="6912000"/>
          </a:xfrm>
          <a:prstGeom prst="rect">
            <a:avLst/>
          </a:prstGeom>
          <a:solidFill>
            <a:srgbClr val="00466E"/>
          </a:solidFill>
          <a:ln>
            <a:solidFill>
              <a:srgbClr val="0046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/>
          </a:p>
        </p:txBody>
      </p:sp>
      <p:pic>
        <p:nvPicPr>
          <p:cNvPr id="31" name="Picture 30"/>
          <p:cNvPicPr>
            <a:picLocks noChangeAspect="1"/>
          </p:cNvPicPr>
          <p:nvPr userDrawn="1"/>
        </p:nvPicPr>
        <p:blipFill rotWithShape="1">
          <a:blip r:embed="rId2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6737" y="-41130"/>
            <a:ext cx="5402658" cy="347013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1679509" y="155679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1679509" y="191683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1679509" y="227687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1679509" y="263691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1679509" y="299695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1679509" y="335699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1679509" y="371703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1679509" y="407707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1679509" y="443711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1679509" y="479715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1679509" y="515719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1679509" y="5517232"/>
            <a:ext cx="9888000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bg-BG" sz="18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19" name="Rectangle 18"/>
          <p:cNvSpPr/>
          <p:nvPr userDrawn="1"/>
        </p:nvSpPr>
        <p:spPr>
          <a:xfrm>
            <a:off x="1199456" y="155679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99456" y="191686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1199456" y="227687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2" name="Rectangle 21"/>
          <p:cNvSpPr/>
          <p:nvPr userDrawn="1"/>
        </p:nvSpPr>
        <p:spPr>
          <a:xfrm>
            <a:off x="1199456" y="263694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3" name="Rectangle 22"/>
          <p:cNvSpPr/>
          <p:nvPr userDrawn="1"/>
        </p:nvSpPr>
        <p:spPr>
          <a:xfrm>
            <a:off x="1199456" y="299695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4" name="Rectangle 23"/>
          <p:cNvSpPr/>
          <p:nvPr userDrawn="1"/>
        </p:nvSpPr>
        <p:spPr>
          <a:xfrm>
            <a:off x="1199456" y="335702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5" name="Rectangle 24"/>
          <p:cNvSpPr/>
          <p:nvPr userDrawn="1"/>
        </p:nvSpPr>
        <p:spPr>
          <a:xfrm>
            <a:off x="1199456" y="371703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6" name="Rectangle 25"/>
          <p:cNvSpPr/>
          <p:nvPr userDrawn="1"/>
        </p:nvSpPr>
        <p:spPr>
          <a:xfrm>
            <a:off x="1199456" y="407710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7" name="Rectangle 26"/>
          <p:cNvSpPr/>
          <p:nvPr userDrawn="1"/>
        </p:nvSpPr>
        <p:spPr>
          <a:xfrm>
            <a:off x="1199456" y="443711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1199456" y="479718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1199456" y="5157192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  <p:sp>
        <p:nvSpPr>
          <p:cNvPr id="30" name="Rectangle 29"/>
          <p:cNvSpPr/>
          <p:nvPr userDrawn="1"/>
        </p:nvSpPr>
        <p:spPr>
          <a:xfrm>
            <a:off x="1199456" y="5517264"/>
            <a:ext cx="252000" cy="28800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bg-BG" sz="2000" b="1" dirty="0">
              <a:solidFill>
                <a:schemeClr val="bg1"/>
              </a:solidFill>
              <a:latin typeface="Arial Narrow" panose="020B05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3925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4" y="-41130"/>
            <a:ext cx="5096110" cy="3470130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0" y="6309320"/>
            <a:ext cx="10032437" cy="548680"/>
          </a:xfrm>
          <a:prstGeom prst="rect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9807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 userDrawn="1">
            <p:extLst/>
          </p:nvPr>
        </p:nvGraphicFramePr>
        <p:xfrm>
          <a:off x="623391" y="1397000"/>
          <a:ext cx="11041227" cy="4445000"/>
        </p:xfrm>
        <a:graphic>
          <a:graphicData uri="http://schemas.openxmlformats.org/drawingml/2006/table">
            <a:tbl>
              <a:tblPr first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648405"/>
                <a:gridCol w="3648405"/>
                <a:gridCol w="3744417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bg-BG" dirty="0">
                        <a:solidFill>
                          <a:schemeClr val="bg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rgbClr val="0046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bg-BG" dirty="0">
                        <a:solidFill>
                          <a:schemeClr val="bg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rgbClr val="0046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bg-BG" dirty="0">
                        <a:solidFill>
                          <a:schemeClr val="bg1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rgbClr val="00466E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  <a:tr h="361424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rgbClr val="00466E"/>
                        </a:solidFill>
                        <a:latin typeface="Arial Narrow" panose="020B0506020202030204" pitchFamily="34" charset="0"/>
                      </a:endParaRPr>
                    </a:p>
                  </a:txBody>
                  <a:tcPr marL="121920" marR="121920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431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5325"/>
                    </a14:imgEffect>
                    <a14:imgEffect>
                      <a14:saturation sat="296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4" y="-41130"/>
            <a:ext cx="5096110" cy="347013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6309320"/>
            <a:ext cx="9648395" cy="548681"/>
          </a:xfrm>
          <a:prstGeom prst="rect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84785"/>
            <a:ext cx="10972800" cy="4641379"/>
          </a:xfrm>
        </p:spPr>
        <p:txBody>
          <a:bodyPr/>
          <a:lstStyle>
            <a:lvl1pPr>
              <a:defRPr sz="1700">
                <a:latin typeface="Arial Narrow" panose="020B0606020202030204" pitchFamily="34" charset="0"/>
              </a:defRPr>
            </a:lvl1pPr>
            <a:lvl2pPr>
              <a:defRPr>
                <a:latin typeface="Arial Narrow" panose="020B0606020202030204" pitchFamily="34" charset="0"/>
              </a:defRPr>
            </a:lvl2pPr>
            <a:lvl3pPr>
              <a:defRPr>
                <a:latin typeface="Arial Narrow" panose="020B0606020202030204" pitchFamily="34" charset="0"/>
              </a:defRPr>
            </a:lvl3pPr>
            <a:lvl4pPr>
              <a:defRPr>
                <a:latin typeface="Arial Narrow" panose="020B0606020202030204" pitchFamily="34" charset="0"/>
              </a:defRPr>
            </a:lvl4pPr>
            <a:lvl5pPr>
              <a:defRPr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338180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>
            <a:normAutofit/>
          </a:bodyPr>
          <a:lstStyle>
            <a:lvl1pPr algn="l">
              <a:defRPr sz="3200" b="1" cap="all">
                <a:solidFill>
                  <a:srgbClr val="00466E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9517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423317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23317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25665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14214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853976"/>
            <a:ext cx="5386917" cy="41673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214214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853976"/>
            <a:ext cx="5389033" cy="41673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42240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72429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4624"/>
            <a:ext cx="8798767" cy="923702"/>
          </a:xfrm>
        </p:spPr>
        <p:txBody>
          <a:bodyPr anchor="b"/>
          <a:lstStyle>
            <a:lvl1pPr algn="l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268760"/>
            <a:ext cx="6815667" cy="471338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291084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598823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>
                <a:solidFill>
                  <a:srgbClr val="00466E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1268760"/>
            <a:ext cx="7315200" cy="3458815"/>
          </a:xfrm>
        </p:spPr>
        <p:txBody>
          <a:bodyPr/>
          <a:lstStyle>
            <a:lvl1pPr marL="0" indent="0">
              <a:buNone/>
              <a:defRPr sz="3200">
                <a:solidFill>
                  <a:srgbClr val="00466E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012795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Контейнер за долния колонтитул 4"/>
          <p:cNvSpPr txBox="1">
            <a:spLocks/>
          </p:cNvSpPr>
          <p:nvPr userDrawn="1"/>
        </p:nvSpPr>
        <p:spPr>
          <a:xfrm>
            <a:off x="10368242" y="6505775"/>
            <a:ext cx="1412132" cy="183054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 smtClean="0">
                <a:solidFill>
                  <a:schemeClr val="bg1"/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rPr>
              <a:t>www.bia-bg.com</a:t>
            </a:r>
            <a:endParaRPr lang="bg-BG" sz="1000" dirty="0" smtClean="0">
              <a:solidFill>
                <a:schemeClr val="bg1"/>
              </a:solidFill>
              <a:latin typeface="Century Gothic" panose="020B0502020202020204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67254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-27384"/>
            <a:ext cx="12192000" cy="17008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570595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lowchart: Delay 12"/>
          <p:cNvSpPr/>
          <p:nvPr userDrawn="1"/>
        </p:nvSpPr>
        <p:spPr>
          <a:xfrm>
            <a:off x="14038" y="0"/>
            <a:ext cx="3675646" cy="6859958"/>
          </a:xfrm>
          <a:prstGeom prst="flowChartDelay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4" name="Flowchart: Delay 13"/>
          <p:cNvSpPr/>
          <p:nvPr userDrawn="1"/>
        </p:nvSpPr>
        <p:spPr>
          <a:xfrm>
            <a:off x="-16042" y="0"/>
            <a:ext cx="3675646" cy="6859958"/>
          </a:xfrm>
          <a:prstGeom prst="flowChartDelay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5" name="Title 1"/>
          <p:cNvSpPr txBox="1">
            <a:spLocks/>
          </p:cNvSpPr>
          <p:nvPr userDrawn="1"/>
        </p:nvSpPr>
        <p:spPr>
          <a:xfrm>
            <a:off x="335360" y="2717045"/>
            <a:ext cx="3324244" cy="1080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0" tIns="0" rIns="0" bIns="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Click to edit Master title style</a:t>
            </a:r>
            <a:endParaRPr lang="bg-BG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360" y="222994"/>
            <a:ext cx="1728000" cy="97669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3237242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56440" y="6453336"/>
            <a:ext cx="1924061" cy="32494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3" name="Flowchart: Delay 12"/>
          <p:cNvSpPr/>
          <p:nvPr userDrawn="1"/>
        </p:nvSpPr>
        <p:spPr>
          <a:xfrm>
            <a:off x="14038" y="0"/>
            <a:ext cx="3303730" cy="6859958"/>
          </a:xfrm>
          <a:prstGeom prst="flowChartDelay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4" name="Flowchart: Delay 13"/>
          <p:cNvSpPr/>
          <p:nvPr userDrawn="1"/>
        </p:nvSpPr>
        <p:spPr>
          <a:xfrm>
            <a:off x="-16042" y="0"/>
            <a:ext cx="3303730" cy="6859958"/>
          </a:xfrm>
          <a:prstGeom prst="flowChartDelay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038" y="0"/>
            <a:ext cx="3273650" cy="6859958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3503613" y="0"/>
            <a:ext cx="8582025" cy="6859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18824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lowchart: Delay 12"/>
          <p:cNvSpPr/>
          <p:nvPr userDrawn="1"/>
        </p:nvSpPr>
        <p:spPr>
          <a:xfrm>
            <a:off x="14038" y="0"/>
            <a:ext cx="3303730" cy="6859958"/>
          </a:xfrm>
          <a:prstGeom prst="flowChartDelay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4" name="Flowchart: Delay 13"/>
          <p:cNvSpPr/>
          <p:nvPr userDrawn="1"/>
        </p:nvSpPr>
        <p:spPr>
          <a:xfrm>
            <a:off x="-16042" y="0"/>
            <a:ext cx="3303730" cy="6859958"/>
          </a:xfrm>
          <a:prstGeom prst="flowChartDelay">
            <a:avLst/>
          </a:prstGeom>
          <a:solidFill>
            <a:srgbClr val="004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038" y="0"/>
            <a:ext cx="3273650" cy="6859958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bg-BG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56440" y="6453336"/>
            <a:ext cx="1924061" cy="32494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75178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36712"/>
          </a:xfrm>
        </p:spPr>
        <p:txBody>
          <a:bodyPr>
            <a:normAutofit/>
          </a:bodyPr>
          <a:lstStyle>
            <a:lvl1pPr>
              <a:defRPr sz="3200" b="1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3/19/2018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56440" y="6453336"/>
            <a:ext cx="1924061" cy="32494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12731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0.xml"/><Relationship Id="rId21" Type="http://schemas.openxmlformats.org/officeDocument/2006/relationships/slideLayout" Target="../slideLayouts/slideLayout48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slideLayout" Target="../slideLayouts/slideLayout47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23" Type="http://schemas.openxmlformats.org/officeDocument/2006/relationships/image" Target="../media/image18.png"/><Relationship Id="rId10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46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Relationship Id="rId2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61.xml"/><Relationship Id="rId18" Type="http://schemas.openxmlformats.org/officeDocument/2006/relationships/slideLayout" Target="../slideLayouts/slideLayout66.xml"/><Relationship Id="rId26" Type="http://schemas.openxmlformats.org/officeDocument/2006/relationships/slideLayout" Target="../slideLayouts/slideLayout74.xml"/><Relationship Id="rId21" Type="http://schemas.openxmlformats.org/officeDocument/2006/relationships/slideLayout" Target="../slideLayouts/slideLayout69.xml"/><Relationship Id="rId34" Type="http://schemas.openxmlformats.org/officeDocument/2006/relationships/slideLayout" Target="../slideLayouts/slideLayout82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17" Type="http://schemas.openxmlformats.org/officeDocument/2006/relationships/slideLayout" Target="../slideLayouts/slideLayout65.xml"/><Relationship Id="rId25" Type="http://schemas.openxmlformats.org/officeDocument/2006/relationships/slideLayout" Target="../slideLayouts/slideLayout73.xml"/><Relationship Id="rId33" Type="http://schemas.openxmlformats.org/officeDocument/2006/relationships/slideLayout" Target="../slideLayouts/slideLayout81.xml"/><Relationship Id="rId38" Type="http://schemas.openxmlformats.org/officeDocument/2006/relationships/image" Target="../media/image2.png"/><Relationship Id="rId2" Type="http://schemas.openxmlformats.org/officeDocument/2006/relationships/slideLayout" Target="../slideLayouts/slideLayout50.xml"/><Relationship Id="rId16" Type="http://schemas.openxmlformats.org/officeDocument/2006/relationships/slideLayout" Target="../slideLayouts/slideLayout64.xml"/><Relationship Id="rId20" Type="http://schemas.openxmlformats.org/officeDocument/2006/relationships/slideLayout" Target="../slideLayouts/slideLayout68.xml"/><Relationship Id="rId29" Type="http://schemas.openxmlformats.org/officeDocument/2006/relationships/slideLayout" Target="../slideLayouts/slideLayout77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24" Type="http://schemas.openxmlformats.org/officeDocument/2006/relationships/slideLayout" Target="../slideLayouts/slideLayout72.xml"/><Relationship Id="rId32" Type="http://schemas.openxmlformats.org/officeDocument/2006/relationships/slideLayout" Target="../slideLayouts/slideLayout80.xml"/><Relationship Id="rId37" Type="http://schemas.openxmlformats.org/officeDocument/2006/relationships/image" Target="../media/image23.png"/><Relationship Id="rId5" Type="http://schemas.openxmlformats.org/officeDocument/2006/relationships/slideLayout" Target="../slideLayouts/slideLayout53.xml"/><Relationship Id="rId15" Type="http://schemas.openxmlformats.org/officeDocument/2006/relationships/slideLayout" Target="../slideLayouts/slideLayout63.xml"/><Relationship Id="rId23" Type="http://schemas.openxmlformats.org/officeDocument/2006/relationships/slideLayout" Target="../slideLayouts/slideLayout71.xml"/><Relationship Id="rId28" Type="http://schemas.openxmlformats.org/officeDocument/2006/relationships/slideLayout" Target="../slideLayouts/slideLayout76.xml"/><Relationship Id="rId36" Type="http://schemas.openxmlformats.org/officeDocument/2006/relationships/theme" Target="../theme/theme3.xml"/><Relationship Id="rId10" Type="http://schemas.openxmlformats.org/officeDocument/2006/relationships/slideLayout" Target="../slideLayouts/slideLayout58.xml"/><Relationship Id="rId19" Type="http://schemas.openxmlformats.org/officeDocument/2006/relationships/slideLayout" Target="../slideLayouts/slideLayout67.xml"/><Relationship Id="rId31" Type="http://schemas.openxmlformats.org/officeDocument/2006/relationships/slideLayout" Target="../slideLayouts/slideLayout79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slideLayout" Target="../slideLayouts/slideLayout62.xml"/><Relationship Id="rId22" Type="http://schemas.openxmlformats.org/officeDocument/2006/relationships/slideLayout" Target="../slideLayouts/slideLayout70.xml"/><Relationship Id="rId27" Type="http://schemas.openxmlformats.org/officeDocument/2006/relationships/slideLayout" Target="../slideLayouts/slideLayout75.xml"/><Relationship Id="rId30" Type="http://schemas.openxmlformats.org/officeDocument/2006/relationships/slideLayout" Target="../slideLayouts/slideLayout78.xml"/><Relationship Id="rId35" Type="http://schemas.openxmlformats.org/officeDocument/2006/relationships/slideLayout" Target="../slideLayouts/slideLayout83.xml"/><Relationship Id="rId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5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slideLayout" Target="../slideLayouts/slideLayout96.xml"/><Relationship Id="rId18" Type="http://schemas.openxmlformats.org/officeDocument/2006/relationships/slideLayout" Target="../slideLayouts/slideLayout101.xml"/><Relationship Id="rId26" Type="http://schemas.openxmlformats.org/officeDocument/2006/relationships/slideLayout" Target="../slideLayouts/slideLayout109.xml"/><Relationship Id="rId3" Type="http://schemas.openxmlformats.org/officeDocument/2006/relationships/slideLayout" Target="../slideLayouts/slideLayout86.xml"/><Relationship Id="rId21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17" Type="http://schemas.openxmlformats.org/officeDocument/2006/relationships/slideLayout" Target="../slideLayouts/slideLayout100.xml"/><Relationship Id="rId25" Type="http://schemas.openxmlformats.org/officeDocument/2006/relationships/slideLayout" Target="../slideLayouts/slideLayout108.xml"/><Relationship Id="rId2" Type="http://schemas.openxmlformats.org/officeDocument/2006/relationships/slideLayout" Target="../slideLayouts/slideLayout85.xml"/><Relationship Id="rId16" Type="http://schemas.openxmlformats.org/officeDocument/2006/relationships/slideLayout" Target="../slideLayouts/slideLayout99.xml"/><Relationship Id="rId20" Type="http://schemas.openxmlformats.org/officeDocument/2006/relationships/slideLayout" Target="../slideLayouts/slideLayout103.xml"/><Relationship Id="rId29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24" Type="http://schemas.openxmlformats.org/officeDocument/2006/relationships/slideLayout" Target="../slideLayouts/slideLayout107.xml"/><Relationship Id="rId32" Type="http://schemas.openxmlformats.org/officeDocument/2006/relationships/image" Target="../media/image2.png"/><Relationship Id="rId5" Type="http://schemas.openxmlformats.org/officeDocument/2006/relationships/slideLayout" Target="../slideLayouts/slideLayout88.xml"/><Relationship Id="rId15" Type="http://schemas.openxmlformats.org/officeDocument/2006/relationships/slideLayout" Target="../slideLayouts/slideLayout98.xml"/><Relationship Id="rId23" Type="http://schemas.openxmlformats.org/officeDocument/2006/relationships/slideLayout" Target="../slideLayouts/slideLayout106.xml"/><Relationship Id="rId28" Type="http://schemas.openxmlformats.org/officeDocument/2006/relationships/slideLayout" Target="../slideLayouts/slideLayout111.xml"/><Relationship Id="rId10" Type="http://schemas.openxmlformats.org/officeDocument/2006/relationships/slideLayout" Target="../slideLayouts/slideLayout93.xml"/><Relationship Id="rId19" Type="http://schemas.openxmlformats.org/officeDocument/2006/relationships/slideLayout" Target="../slideLayouts/slideLayout102.xml"/><Relationship Id="rId31" Type="http://schemas.openxmlformats.org/officeDocument/2006/relationships/image" Target="../media/image45.png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slideLayout" Target="../slideLayouts/slideLayout97.xml"/><Relationship Id="rId22" Type="http://schemas.openxmlformats.org/officeDocument/2006/relationships/slideLayout" Target="../slideLayouts/slideLayout105.xml"/><Relationship Id="rId27" Type="http://schemas.openxmlformats.org/officeDocument/2006/relationships/slideLayout" Target="../slideLayouts/slideLayout110.xml"/><Relationship Id="rId30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ktangel 2"/>
          <p:cNvSpPr>
            <a:spLocks noChangeArrowheads="1"/>
          </p:cNvSpPr>
          <p:nvPr/>
        </p:nvSpPr>
        <p:spPr bwMode="auto">
          <a:xfrm>
            <a:off x="0" y="-27384"/>
            <a:ext cx="12192000" cy="1260000"/>
          </a:xfrm>
          <a:prstGeom prst="rect">
            <a:avLst/>
          </a:prstGeom>
          <a:solidFill>
            <a:srgbClr val="004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sz="1800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2" name="Rektangel 3"/>
          <p:cNvSpPr>
            <a:spLocks noChangeArrowheads="1"/>
          </p:cNvSpPr>
          <p:nvPr/>
        </p:nvSpPr>
        <p:spPr bwMode="auto">
          <a:xfrm>
            <a:off x="0" y="1031794"/>
            <a:ext cx="12192000" cy="236967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rgbClr val="005E92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sz="1800" noProof="1">
              <a:solidFill>
                <a:srgbClr val="FFFFFF"/>
              </a:solidFill>
              <a:latin typeface="Arial" pitchFamily="34" charset="0"/>
              <a:ea typeface="ＭＳ Ｐゴシック" pitchFamily="-97" charset="-128"/>
            </a:endParaRPr>
          </a:p>
        </p:txBody>
      </p:sp>
      <p:sp>
        <p:nvSpPr>
          <p:cNvPr id="24" name="Rektangel 2"/>
          <p:cNvSpPr>
            <a:spLocks noChangeArrowheads="1"/>
          </p:cNvSpPr>
          <p:nvPr/>
        </p:nvSpPr>
        <p:spPr bwMode="auto">
          <a:xfrm rot="10800000">
            <a:off x="0" y="6427856"/>
            <a:ext cx="12192000" cy="457527"/>
          </a:xfrm>
          <a:prstGeom prst="rect">
            <a:avLst/>
          </a:prstGeom>
          <a:solidFill>
            <a:srgbClr val="004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sz="1800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-3224" y="0"/>
            <a:ext cx="12195224" cy="9807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371" y="1340769"/>
            <a:ext cx="11329259" cy="45471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dirty="0" smtClean="0"/>
              <a:t>Щракн., за да ред. стил на загл. в обр.</a:t>
            </a:r>
          </a:p>
          <a:p>
            <a:pPr lvl="1"/>
            <a:r>
              <a:rPr lang="bg-BG" dirty="0" smtClean="0"/>
              <a:t>Второ ниво</a:t>
            </a:r>
          </a:p>
          <a:p>
            <a:pPr lvl="2"/>
            <a:r>
              <a:rPr lang="bg-BG" dirty="0" smtClean="0"/>
              <a:t>Трето ниво</a:t>
            </a:r>
          </a:p>
          <a:p>
            <a:pPr lvl="3"/>
            <a:r>
              <a:rPr lang="bg-BG" dirty="0" smtClean="0"/>
              <a:t>Четвърто ниво</a:t>
            </a:r>
          </a:p>
          <a:p>
            <a:pPr lvl="4"/>
            <a:r>
              <a:rPr lang="bg-BG" dirty="0" smtClean="0"/>
              <a:t>Пето ниво</a:t>
            </a:r>
            <a:endParaRPr lang="bg-BG" dirty="0"/>
          </a:p>
        </p:txBody>
      </p:sp>
      <p:grpSp>
        <p:nvGrpSpPr>
          <p:cNvPr id="14" name="Групиране 12"/>
          <p:cNvGrpSpPr>
            <a:grpSpLocks/>
          </p:cNvGrpSpPr>
          <p:nvPr/>
        </p:nvGrpSpPr>
        <p:grpSpPr bwMode="auto">
          <a:xfrm rot="10800000">
            <a:off x="683" y="6464001"/>
            <a:ext cx="12191317" cy="133350"/>
            <a:chOff x="507492" y="1501519"/>
            <a:chExt cx="8129016" cy="63125"/>
          </a:xfrm>
        </p:grpSpPr>
        <p:cxnSp>
          <p:nvCxnSpPr>
            <p:cNvPr id="15" name="Право съединение 16"/>
            <p:cNvCxnSpPr/>
            <p:nvPr/>
          </p:nvCxnSpPr>
          <p:spPr>
            <a:xfrm>
              <a:off x="510097" y="1564644"/>
              <a:ext cx="8129016" cy="0"/>
            </a:xfrm>
            <a:prstGeom prst="line">
              <a:avLst/>
            </a:prstGeom>
            <a:ln w="38100" cap="flat">
              <a:solidFill>
                <a:srgbClr val="00466E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аво съединение 17"/>
            <p:cNvCxnSpPr/>
            <p:nvPr/>
          </p:nvCxnSpPr>
          <p:spPr>
            <a:xfrm>
              <a:off x="510097" y="1501519"/>
              <a:ext cx="8129016" cy="0"/>
            </a:xfrm>
            <a:prstGeom prst="line">
              <a:avLst/>
            </a:prstGeom>
            <a:ln w="12700" cap="flat">
              <a:solidFill>
                <a:srgbClr val="00466E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ktangel 3"/>
          <p:cNvSpPr>
            <a:spLocks noChangeArrowheads="1"/>
          </p:cNvSpPr>
          <p:nvPr/>
        </p:nvSpPr>
        <p:spPr bwMode="auto">
          <a:xfrm rot="10800000">
            <a:off x="0" y="6288376"/>
            <a:ext cx="12192000" cy="236967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rgbClr val="005E92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sz="1800" noProof="1">
              <a:solidFill>
                <a:srgbClr val="FFFFFF"/>
              </a:solidFill>
              <a:latin typeface="Arial" pitchFamily="34" charset="0"/>
              <a:ea typeface="ＭＳ Ｐゴシック" pitchFamily="-97" charset="-128"/>
            </a:endParaRP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371" y="6528132"/>
            <a:ext cx="1697346" cy="285244"/>
          </a:xfrm>
          <a:prstGeom prst="rect">
            <a:avLst/>
          </a:prstGeom>
        </p:spPr>
      </p:pic>
      <p:sp>
        <p:nvSpPr>
          <p:cNvPr id="18" name="Контейнер за долния колонтитул 4"/>
          <p:cNvSpPr txBox="1">
            <a:spLocks/>
          </p:cNvSpPr>
          <p:nvPr userDrawn="1"/>
        </p:nvSpPr>
        <p:spPr>
          <a:xfrm>
            <a:off x="10348498" y="6467124"/>
            <a:ext cx="1412132" cy="288032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 smtClean="0">
                <a:solidFill>
                  <a:schemeClr val="bg1"/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rPr>
              <a:t>www.bia-bg.com</a:t>
            </a:r>
            <a:endParaRPr lang="bg-BG" sz="1000" dirty="0" smtClean="0">
              <a:solidFill>
                <a:schemeClr val="bg1"/>
              </a:solidFill>
              <a:latin typeface="Century Gothic" panose="020B0502020202020204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5199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760" r:id="rId2"/>
    <p:sldLayoutId id="2147483687" r:id="rId3"/>
    <p:sldLayoutId id="2147483734" r:id="rId4"/>
    <p:sldLayoutId id="2147483733" r:id="rId5"/>
    <p:sldLayoutId id="2147483695" r:id="rId6"/>
    <p:sldLayoutId id="2147483661" r:id="rId7"/>
    <p:sldLayoutId id="2147483684" r:id="rId8"/>
    <p:sldLayoutId id="2147483676" r:id="rId9"/>
    <p:sldLayoutId id="2147483675" r:id="rId10"/>
    <p:sldLayoutId id="2147483689" r:id="rId11"/>
    <p:sldLayoutId id="2147483691" r:id="rId12"/>
    <p:sldLayoutId id="2147483693" r:id="rId13"/>
    <p:sldLayoutId id="2147483690" r:id="rId14"/>
    <p:sldLayoutId id="2147483694" r:id="rId15"/>
    <p:sldLayoutId id="2147483692" r:id="rId16"/>
    <p:sldLayoutId id="2147483662" r:id="rId17"/>
    <p:sldLayoutId id="2147483678" r:id="rId18"/>
    <p:sldLayoutId id="2147483663" r:id="rId19"/>
    <p:sldLayoutId id="2147483664" r:id="rId20"/>
    <p:sldLayoutId id="2147483665" r:id="rId21"/>
    <p:sldLayoutId id="2147483666" r:id="rId22"/>
    <p:sldLayoutId id="2147483685" r:id="rId23"/>
    <p:sldLayoutId id="2147483668" r:id="rId24"/>
    <p:sldLayoutId id="2147483669" r:id="rId25"/>
    <p:sldLayoutId id="2147483670" r:id="rId26"/>
    <p:sldLayoutId id="2147483671" r:id="rId2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0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180975" indent="-180975" algn="just" defTabSz="914400" rtl="0" eaLnBrk="1" latinLnBrk="0" hangingPunct="1">
        <a:spcBef>
          <a:spcPts val="1200"/>
        </a:spcBef>
        <a:buSzPct val="90000"/>
        <a:buFontTx/>
        <a:buBlip>
          <a:blip r:embed="rId30"/>
        </a:buBlip>
        <a:defRPr sz="1800" kern="1200">
          <a:solidFill>
            <a:srgbClr val="00466E"/>
          </a:solidFill>
          <a:latin typeface="Arial Narrow" panose="020B0606020202030204" pitchFamily="34" charset="0"/>
          <a:ea typeface="+mn-ea"/>
          <a:cs typeface="+mn-cs"/>
        </a:defRPr>
      </a:lvl1pPr>
      <a:lvl2pPr marL="457200" indent="-285750" algn="just" defTabSz="914400" rtl="0" eaLnBrk="1" latinLnBrk="0" hangingPunct="1">
        <a:spcBef>
          <a:spcPts val="1200"/>
        </a:spcBef>
        <a:buClr>
          <a:srgbClr val="00466E"/>
        </a:buClr>
        <a:buSzPct val="90000"/>
        <a:buFont typeface="Wingdings 2" panose="05020102010507070707" pitchFamily="18" charset="2"/>
        <a:buChar char="P"/>
        <a:defRPr sz="1800" kern="1200">
          <a:solidFill>
            <a:srgbClr val="00466E"/>
          </a:solidFill>
          <a:latin typeface="Arial Narrow" panose="020B0606020202030204" pitchFamily="34" charset="0"/>
          <a:ea typeface="+mn-ea"/>
          <a:cs typeface="+mn-cs"/>
        </a:defRPr>
      </a:lvl2pPr>
      <a:lvl3pPr marL="627063" indent="-176213" algn="just" defTabSz="914400" rtl="0" eaLnBrk="1" latinLnBrk="0" hangingPunct="1">
        <a:spcBef>
          <a:spcPts val="1200"/>
        </a:spcBef>
        <a:buFont typeface="Arial" panose="020B0604020202020204" pitchFamily="34" charset="0"/>
        <a:buChar char="•"/>
        <a:defRPr sz="1800" kern="1200">
          <a:solidFill>
            <a:srgbClr val="00466E"/>
          </a:solidFill>
          <a:latin typeface="Arial Narrow" panose="020B0606020202030204" pitchFamily="34" charset="0"/>
          <a:ea typeface="+mn-ea"/>
          <a:cs typeface="+mn-cs"/>
        </a:defRPr>
      </a:lvl3pPr>
      <a:lvl4pPr marL="804863" indent="-177800" algn="just" defTabSz="914400" rtl="0" eaLnBrk="1" latinLnBrk="0" hangingPunct="1">
        <a:spcBef>
          <a:spcPts val="1200"/>
        </a:spcBef>
        <a:buFont typeface="Arial" panose="020B0604020202020204" pitchFamily="34" charset="0"/>
        <a:buChar char="–"/>
        <a:defRPr sz="1800" kern="1200">
          <a:solidFill>
            <a:srgbClr val="00466E"/>
          </a:solidFill>
          <a:latin typeface="Arial Narrow" panose="020B0606020202030204" pitchFamily="34" charset="0"/>
          <a:ea typeface="+mn-ea"/>
          <a:cs typeface="+mn-cs"/>
        </a:defRPr>
      </a:lvl4pPr>
      <a:lvl5pPr marL="982663" indent="-177800" algn="just" defTabSz="914400" rtl="0" eaLnBrk="1" latinLnBrk="0" hangingPunct="1">
        <a:spcBef>
          <a:spcPts val="1200"/>
        </a:spcBef>
        <a:buFont typeface="Arial" panose="020B0604020202020204" pitchFamily="34" charset="0"/>
        <a:buChar char="»"/>
        <a:defRPr sz="1800" kern="1200">
          <a:solidFill>
            <a:srgbClr val="00466E"/>
          </a:solidFill>
          <a:latin typeface="Arial Narrow" panose="020B06060202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ktangel 2"/>
          <p:cNvSpPr>
            <a:spLocks noChangeArrowheads="1"/>
          </p:cNvSpPr>
          <p:nvPr/>
        </p:nvSpPr>
        <p:spPr bwMode="auto">
          <a:xfrm>
            <a:off x="0" y="-27384"/>
            <a:ext cx="12192000" cy="1260000"/>
          </a:xfrm>
          <a:prstGeom prst="rect">
            <a:avLst/>
          </a:prstGeom>
          <a:solidFill>
            <a:srgbClr val="105F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sz="1800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2" name="Rektangel 3"/>
          <p:cNvSpPr>
            <a:spLocks noChangeArrowheads="1"/>
          </p:cNvSpPr>
          <p:nvPr/>
        </p:nvSpPr>
        <p:spPr bwMode="auto">
          <a:xfrm>
            <a:off x="0" y="1031794"/>
            <a:ext cx="12192000" cy="236967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rgbClr val="105F05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sz="1800" noProof="1">
              <a:solidFill>
                <a:srgbClr val="FFFFFF"/>
              </a:solidFill>
              <a:latin typeface="Arial" pitchFamily="34" charset="0"/>
              <a:ea typeface="ＭＳ Ｐゴシック" pitchFamily="-97" charset="-128"/>
            </a:endParaRPr>
          </a:p>
        </p:txBody>
      </p:sp>
      <p:sp>
        <p:nvSpPr>
          <p:cNvPr id="24" name="Rektangel 2"/>
          <p:cNvSpPr>
            <a:spLocks noChangeArrowheads="1"/>
          </p:cNvSpPr>
          <p:nvPr/>
        </p:nvSpPr>
        <p:spPr bwMode="auto">
          <a:xfrm rot="10800000">
            <a:off x="0" y="6072352"/>
            <a:ext cx="12192000" cy="813032"/>
          </a:xfrm>
          <a:prstGeom prst="rect">
            <a:avLst/>
          </a:prstGeom>
          <a:solidFill>
            <a:srgbClr val="105F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sz="1800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-3224" y="0"/>
            <a:ext cx="12195224" cy="9807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371" y="1340769"/>
            <a:ext cx="11329259" cy="45471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dirty="0" smtClean="0"/>
              <a:t>Щракн., за да ред. стил на загл. в обр.</a:t>
            </a:r>
          </a:p>
          <a:p>
            <a:pPr lvl="1"/>
            <a:r>
              <a:rPr lang="bg-BG" dirty="0" smtClean="0"/>
              <a:t>Второ ниво</a:t>
            </a:r>
          </a:p>
          <a:p>
            <a:pPr lvl="2"/>
            <a:r>
              <a:rPr lang="bg-BG" dirty="0" smtClean="0"/>
              <a:t>Трето ниво</a:t>
            </a:r>
          </a:p>
          <a:p>
            <a:pPr lvl="3"/>
            <a:r>
              <a:rPr lang="bg-BG" dirty="0" smtClean="0"/>
              <a:t>Четвърто ниво</a:t>
            </a:r>
          </a:p>
          <a:p>
            <a:pPr lvl="4"/>
            <a:r>
              <a:rPr lang="bg-BG" dirty="0" smtClean="0"/>
              <a:t>Пето ниво</a:t>
            </a:r>
            <a:endParaRPr lang="bg-BG" dirty="0"/>
          </a:p>
        </p:txBody>
      </p:sp>
      <p:sp>
        <p:nvSpPr>
          <p:cNvPr id="13" name="Контейнер за долния колонтитул 4"/>
          <p:cNvSpPr txBox="1">
            <a:spLocks/>
          </p:cNvSpPr>
          <p:nvPr/>
        </p:nvSpPr>
        <p:spPr>
          <a:xfrm>
            <a:off x="7721086" y="6385769"/>
            <a:ext cx="4231565" cy="355600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 smtClean="0">
                <a:solidFill>
                  <a:schemeClr val="bg1"/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rPr>
              <a:t>www.bia-bg.com</a:t>
            </a:r>
            <a:endParaRPr lang="bg-BG" sz="1100" dirty="0" smtClean="0">
              <a:solidFill>
                <a:schemeClr val="bg1"/>
              </a:solidFill>
              <a:latin typeface="Century Gothic" panose="020B0502020202020204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14" name="Групиране 12"/>
          <p:cNvGrpSpPr>
            <a:grpSpLocks/>
          </p:cNvGrpSpPr>
          <p:nvPr/>
        </p:nvGrpSpPr>
        <p:grpSpPr bwMode="auto">
          <a:xfrm rot="10800000">
            <a:off x="683" y="6175969"/>
            <a:ext cx="12191317" cy="133350"/>
            <a:chOff x="507492" y="1501519"/>
            <a:chExt cx="8129016" cy="63125"/>
          </a:xfrm>
        </p:grpSpPr>
        <p:cxnSp>
          <p:nvCxnSpPr>
            <p:cNvPr id="15" name="Право съединение 16"/>
            <p:cNvCxnSpPr/>
            <p:nvPr/>
          </p:nvCxnSpPr>
          <p:spPr>
            <a:xfrm>
              <a:off x="510097" y="1564644"/>
              <a:ext cx="8129016" cy="0"/>
            </a:xfrm>
            <a:prstGeom prst="line">
              <a:avLst/>
            </a:prstGeom>
            <a:ln w="38100" cap="flat">
              <a:solidFill>
                <a:srgbClr val="105F05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аво съединение 17"/>
            <p:cNvCxnSpPr/>
            <p:nvPr/>
          </p:nvCxnSpPr>
          <p:spPr>
            <a:xfrm>
              <a:off x="510097" y="1501519"/>
              <a:ext cx="8129016" cy="0"/>
            </a:xfrm>
            <a:prstGeom prst="line">
              <a:avLst/>
            </a:prstGeom>
            <a:ln w="12700" cap="flat">
              <a:solidFill>
                <a:srgbClr val="105F05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ktangel 3"/>
          <p:cNvSpPr>
            <a:spLocks noChangeArrowheads="1"/>
          </p:cNvSpPr>
          <p:nvPr/>
        </p:nvSpPr>
        <p:spPr bwMode="auto">
          <a:xfrm rot="10800000">
            <a:off x="0" y="5856329"/>
            <a:ext cx="12192000" cy="236967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rgbClr val="105F05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sz="1800" noProof="1">
              <a:solidFill>
                <a:srgbClr val="FFFFFF"/>
              </a:solidFill>
              <a:latin typeface="Arial" pitchFamily="34" charset="0"/>
              <a:ea typeface="ＭＳ Ｐゴシック" pitchFamily="-97" charset="-128"/>
            </a:endParaRP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344" y="6228932"/>
            <a:ext cx="1944216" cy="512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881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9" r:id="rId2"/>
    <p:sldLayoutId id="2147483740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  <p:sldLayoutId id="2147483755" r:id="rId17"/>
    <p:sldLayoutId id="2147483756" r:id="rId18"/>
    <p:sldLayoutId id="2147483757" r:id="rId19"/>
    <p:sldLayoutId id="2147483758" r:id="rId20"/>
    <p:sldLayoutId id="2147483759" r:id="rId2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0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74638" indent="-274638" algn="just" defTabSz="914400" rtl="0" eaLnBrk="1" latinLnBrk="0" hangingPunct="1">
        <a:spcBef>
          <a:spcPts val="1000"/>
        </a:spcBef>
        <a:buSzPct val="96000"/>
        <a:buFont typeface="Wingdings" panose="05000000000000000000" pitchFamily="2" charset="2"/>
        <a:buChar char="q"/>
        <a:defRPr sz="1800" kern="1200">
          <a:solidFill>
            <a:srgbClr val="0F5616"/>
          </a:solidFill>
          <a:latin typeface="Arial Narrow" panose="020B0606020202030204" pitchFamily="34" charset="0"/>
          <a:ea typeface="+mn-ea"/>
          <a:cs typeface="+mn-cs"/>
        </a:defRPr>
      </a:lvl1pPr>
      <a:lvl2pPr marL="534988" indent="-260350" algn="just" defTabSz="914400" rtl="0" eaLnBrk="1" latinLnBrk="0" hangingPunct="1">
        <a:spcBef>
          <a:spcPts val="1000"/>
        </a:spcBef>
        <a:buClr>
          <a:srgbClr val="1C5701"/>
        </a:buClr>
        <a:buSzPct val="90000"/>
        <a:buFont typeface="Wingdings 2" panose="05020102010507070707" pitchFamily="18" charset="2"/>
        <a:buChar char="P"/>
        <a:defRPr sz="1800" kern="1200">
          <a:solidFill>
            <a:srgbClr val="0F5616"/>
          </a:solidFill>
          <a:latin typeface="Arial Narrow" panose="020B0606020202030204" pitchFamily="34" charset="0"/>
          <a:ea typeface="+mn-ea"/>
          <a:cs typeface="+mn-cs"/>
        </a:defRPr>
      </a:lvl2pPr>
      <a:lvl3pPr marL="719138" indent="-184150" algn="just" defTabSz="914400" rtl="0" eaLnBrk="1" latinLnBrk="0" hangingPunct="1"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0F5616"/>
          </a:solidFill>
          <a:latin typeface="Arial Narrow" panose="020B0606020202030204" pitchFamily="34" charset="0"/>
          <a:ea typeface="+mn-ea"/>
          <a:cs typeface="+mn-cs"/>
        </a:defRPr>
      </a:lvl3pPr>
      <a:lvl4pPr marL="901700" indent="-182563" algn="just" defTabSz="914400" rtl="0" eaLnBrk="1" latinLnBrk="0" hangingPunct="1">
        <a:spcBef>
          <a:spcPts val="1000"/>
        </a:spcBef>
        <a:buFont typeface="Arial" panose="020B0604020202020204" pitchFamily="34" charset="0"/>
        <a:buChar char="–"/>
        <a:defRPr sz="1800" kern="1200">
          <a:solidFill>
            <a:srgbClr val="0F5616"/>
          </a:solidFill>
          <a:latin typeface="Arial Narrow" panose="020B0606020202030204" pitchFamily="34" charset="0"/>
          <a:ea typeface="+mn-ea"/>
          <a:cs typeface="+mn-cs"/>
        </a:defRPr>
      </a:lvl4pPr>
      <a:lvl5pPr marL="1071563" indent="-169863" algn="just" defTabSz="914400" rtl="0" eaLnBrk="1" latinLnBrk="0" hangingPunct="1">
        <a:spcBef>
          <a:spcPts val="1000"/>
        </a:spcBef>
        <a:buFont typeface="Arial" panose="020B0604020202020204" pitchFamily="34" charset="0"/>
        <a:buChar char="»"/>
        <a:defRPr sz="1800" kern="1200">
          <a:solidFill>
            <a:srgbClr val="0F5616"/>
          </a:solidFill>
          <a:latin typeface="Arial Narrow" panose="020B06060202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2"/>
          <p:cNvSpPr>
            <a:spLocks noChangeArrowheads="1"/>
          </p:cNvSpPr>
          <p:nvPr/>
        </p:nvSpPr>
        <p:spPr bwMode="auto">
          <a:xfrm>
            <a:off x="24680" y="8760"/>
            <a:ext cx="12168000" cy="1043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sz="1800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1" name="Rektangel 2"/>
          <p:cNvSpPr>
            <a:spLocks noChangeArrowheads="1"/>
          </p:cNvSpPr>
          <p:nvPr/>
        </p:nvSpPr>
        <p:spPr bwMode="auto">
          <a:xfrm>
            <a:off x="0" y="-27384"/>
            <a:ext cx="12204000" cy="1043977"/>
          </a:xfrm>
          <a:prstGeom prst="rect">
            <a:avLst/>
          </a:prstGeom>
          <a:solidFill>
            <a:srgbClr val="004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sz="1800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-3224" y="0"/>
            <a:ext cx="12195224" cy="9807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endParaRPr lang="bg-B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371" y="1340769"/>
            <a:ext cx="11329259" cy="49006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dirty="0" smtClean="0"/>
              <a:t>Щракн., за да ред. стил на загл. в обр.</a:t>
            </a:r>
          </a:p>
          <a:p>
            <a:pPr lvl="1"/>
            <a:r>
              <a:rPr lang="bg-BG" dirty="0" smtClean="0"/>
              <a:t>Второ ниво</a:t>
            </a:r>
          </a:p>
          <a:p>
            <a:pPr lvl="2"/>
            <a:r>
              <a:rPr lang="bg-BG" dirty="0" smtClean="0"/>
              <a:t>Трето ниво</a:t>
            </a:r>
          </a:p>
          <a:p>
            <a:pPr lvl="3"/>
            <a:r>
              <a:rPr lang="bg-BG" dirty="0" smtClean="0"/>
              <a:t>Четвърто ниво</a:t>
            </a:r>
          </a:p>
          <a:p>
            <a:pPr lvl="4"/>
            <a:r>
              <a:rPr lang="bg-BG" dirty="0" smtClean="0"/>
              <a:t>Пето ниво</a:t>
            </a:r>
            <a:endParaRPr lang="bg-BG" dirty="0"/>
          </a:p>
        </p:txBody>
      </p:sp>
      <p:sp>
        <p:nvSpPr>
          <p:cNvPr id="11" name="Rektangel 2"/>
          <p:cNvSpPr>
            <a:spLocks noChangeArrowheads="1"/>
          </p:cNvSpPr>
          <p:nvPr/>
        </p:nvSpPr>
        <p:spPr bwMode="auto">
          <a:xfrm rot="10800000">
            <a:off x="-3224" y="6457430"/>
            <a:ext cx="12195224" cy="4005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sz="1800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4" name="Rektangel 2"/>
          <p:cNvSpPr>
            <a:spLocks noChangeArrowheads="1"/>
          </p:cNvSpPr>
          <p:nvPr/>
        </p:nvSpPr>
        <p:spPr bwMode="auto">
          <a:xfrm rot="10800000">
            <a:off x="-3224" y="6485593"/>
            <a:ext cx="12195224" cy="372406"/>
          </a:xfrm>
          <a:prstGeom prst="rect">
            <a:avLst/>
          </a:prstGeom>
          <a:solidFill>
            <a:srgbClr val="004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sz="1800" noProof="1">
              <a:solidFill>
                <a:srgbClr val="FFFFFF"/>
              </a:solidFill>
              <a:latin typeface="Arial" pitchFamily="34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344" y="6550132"/>
            <a:ext cx="1569024" cy="263679"/>
          </a:xfrm>
          <a:prstGeom prst="rect">
            <a:avLst/>
          </a:prstGeom>
        </p:spPr>
      </p:pic>
      <p:sp>
        <p:nvSpPr>
          <p:cNvPr id="18" name="Контейнер за долния колонтитул 4"/>
          <p:cNvSpPr txBox="1">
            <a:spLocks/>
          </p:cNvSpPr>
          <p:nvPr/>
        </p:nvSpPr>
        <p:spPr>
          <a:xfrm>
            <a:off x="10732540" y="1085706"/>
            <a:ext cx="1412132" cy="183054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 smtClean="0">
                <a:solidFill>
                  <a:srgbClr val="00466E"/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rPr>
              <a:t>www.bia-bg.com</a:t>
            </a:r>
            <a:endParaRPr lang="bg-BG" sz="1000" dirty="0" smtClean="0">
              <a:solidFill>
                <a:srgbClr val="00466E"/>
              </a:solidFill>
              <a:latin typeface="Century Gothic" panose="020B0502020202020204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8069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773" r:id="rId12"/>
    <p:sldLayoutId id="2147483774" r:id="rId13"/>
    <p:sldLayoutId id="2147483775" r:id="rId14"/>
    <p:sldLayoutId id="2147483776" r:id="rId15"/>
    <p:sldLayoutId id="2147483777" r:id="rId16"/>
    <p:sldLayoutId id="2147483778" r:id="rId17"/>
    <p:sldLayoutId id="2147483779" r:id="rId18"/>
    <p:sldLayoutId id="2147483780" r:id="rId19"/>
    <p:sldLayoutId id="2147483781" r:id="rId20"/>
    <p:sldLayoutId id="2147483782" r:id="rId21"/>
    <p:sldLayoutId id="2147483783" r:id="rId22"/>
    <p:sldLayoutId id="2147483784" r:id="rId23"/>
    <p:sldLayoutId id="2147483785" r:id="rId24"/>
    <p:sldLayoutId id="2147483786" r:id="rId25"/>
    <p:sldLayoutId id="2147483787" r:id="rId26"/>
    <p:sldLayoutId id="2147483788" r:id="rId27"/>
    <p:sldLayoutId id="2147483789" r:id="rId28"/>
    <p:sldLayoutId id="2147483790" r:id="rId29"/>
    <p:sldLayoutId id="2147483791" r:id="rId30"/>
    <p:sldLayoutId id="2147483792" r:id="rId31"/>
    <p:sldLayoutId id="2147483793" r:id="rId32"/>
    <p:sldLayoutId id="2147483794" r:id="rId33"/>
    <p:sldLayoutId id="2147483795" r:id="rId34"/>
    <p:sldLayoutId id="2147483796" r:id="rId35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0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180975" indent="-180975" algn="just" defTabSz="914400" rtl="0" eaLnBrk="1" latinLnBrk="0" hangingPunct="1">
        <a:spcBef>
          <a:spcPts val="1000"/>
        </a:spcBef>
        <a:buSzPct val="90000"/>
        <a:buFontTx/>
        <a:buBlip>
          <a:blip r:embed="rId38"/>
        </a:buBlip>
        <a:defRPr sz="1800" kern="1200">
          <a:solidFill>
            <a:srgbClr val="00466E"/>
          </a:solidFill>
          <a:latin typeface="Arial Narrow" panose="020B0606020202030204" pitchFamily="34" charset="0"/>
          <a:ea typeface="+mn-ea"/>
          <a:cs typeface="+mn-cs"/>
        </a:defRPr>
      </a:lvl1pPr>
      <a:lvl2pPr marL="457200" indent="-285750" algn="just" defTabSz="914400" rtl="0" eaLnBrk="1" latinLnBrk="0" hangingPunct="1">
        <a:spcBef>
          <a:spcPts val="1000"/>
        </a:spcBef>
        <a:buClr>
          <a:srgbClr val="00466E"/>
        </a:buClr>
        <a:buSzPct val="90000"/>
        <a:buFont typeface="Wingdings 2" panose="05020102010507070707" pitchFamily="18" charset="2"/>
        <a:buChar char="P"/>
        <a:defRPr sz="1800" kern="1200">
          <a:solidFill>
            <a:srgbClr val="00466E"/>
          </a:solidFill>
          <a:latin typeface="Arial Narrow" panose="020B0606020202030204" pitchFamily="34" charset="0"/>
          <a:ea typeface="+mn-ea"/>
          <a:cs typeface="+mn-cs"/>
        </a:defRPr>
      </a:lvl2pPr>
      <a:lvl3pPr marL="627063" indent="-176213" algn="just" defTabSz="914400" rtl="0" eaLnBrk="1" latinLnBrk="0" hangingPunct="1"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00466E"/>
          </a:solidFill>
          <a:latin typeface="Arial Narrow" panose="020B0606020202030204" pitchFamily="34" charset="0"/>
          <a:ea typeface="+mn-ea"/>
          <a:cs typeface="+mn-cs"/>
        </a:defRPr>
      </a:lvl3pPr>
      <a:lvl4pPr marL="804863" indent="-177800" algn="just" defTabSz="914400" rtl="0" eaLnBrk="1" latinLnBrk="0" hangingPunct="1">
        <a:spcBef>
          <a:spcPts val="1000"/>
        </a:spcBef>
        <a:buFont typeface="Arial" panose="020B0604020202020204" pitchFamily="34" charset="0"/>
        <a:buChar char="–"/>
        <a:defRPr sz="1800" kern="1200">
          <a:solidFill>
            <a:srgbClr val="00466E"/>
          </a:solidFill>
          <a:latin typeface="Arial Narrow" panose="020B0606020202030204" pitchFamily="34" charset="0"/>
          <a:ea typeface="+mn-ea"/>
          <a:cs typeface="+mn-cs"/>
        </a:defRPr>
      </a:lvl4pPr>
      <a:lvl5pPr marL="982663" indent="-177800" algn="just" defTabSz="914400" rtl="0" eaLnBrk="1" latinLnBrk="0" hangingPunct="1">
        <a:spcBef>
          <a:spcPts val="1000"/>
        </a:spcBef>
        <a:buFont typeface="Arial" panose="020B0604020202020204" pitchFamily="34" charset="0"/>
        <a:buChar char="»"/>
        <a:defRPr sz="1800" kern="1200">
          <a:solidFill>
            <a:srgbClr val="00466E"/>
          </a:solidFill>
          <a:latin typeface="Arial Narrow" panose="020B06060202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2"/>
          <p:cNvSpPr>
            <a:spLocks noChangeArrowheads="1"/>
          </p:cNvSpPr>
          <p:nvPr/>
        </p:nvSpPr>
        <p:spPr bwMode="auto">
          <a:xfrm rot="10800000">
            <a:off x="-3224" y="6286694"/>
            <a:ext cx="12195224" cy="58059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sz="1800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10" name="Rektangel 2"/>
          <p:cNvSpPr>
            <a:spLocks noChangeArrowheads="1"/>
          </p:cNvSpPr>
          <p:nvPr/>
        </p:nvSpPr>
        <p:spPr bwMode="auto">
          <a:xfrm>
            <a:off x="24680" y="8760"/>
            <a:ext cx="12168000" cy="1043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sz="1800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1" name="Rektangel 2"/>
          <p:cNvSpPr>
            <a:spLocks noChangeArrowheads="1"/>
          </p:cNvSpPr>
          <p:nvPr/>
        </p:nvSpPr>
        <p:spPr bwMode="auto">
          <a:xfrm>
            <a:off x="0" y="-27384"/>
            <a:ext cx="12204000" cy="1043977"/>
          </a:xfrm>
          <a:prstGeom prst="rect">
            <a:avLst/>
          </a:prstGeom>
          <a:solidFill>
            <a:srgbClr val="004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sz="1800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4" name="Rektangel 2"/>
          <p:cNvSpPr>
            <a:spLocks noChangeArrowheads="1"/>
          </p:cNvSpPr>
          <p:nvPr/>
        </p:nvSpPr>
        <p:spPr bwMode="auto">
          <a:xfrm rot="10800000">
            <a:off x="-3224" y="6309319"/>
            <a:ext cx="12195224" cy="557968"/>
          </a:xfrm>
          <a:prstGeom prst="rect">
            <a:avLst/>
          </a:prstGeom>
          <a:solidFill>
            <a:srgbClr val="004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>
              <a:buFont typeface="+mj-lt"/>
              <a:buAutoNum type="arabicPeriod"/>
              <a:defRPr/>
            </a:pPr>
            <a:endParaRPr lang="da-DK" sz="1800" noProof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-3224" y="0"/>
            <a:ext cx="12195224" cy="9807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endParaRPr lang="bg-B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371" y="1340769"/>
            <a:ext cx="11329259" cy="47299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dirty="0" smtClean="0"/>
              <a:t>Щракн., за да ред. стил на загл. в обр.</a:t>
            </a:r>
          </a:p>
          <a:p>
            <a:pPr lvl="1"/>
            <a:r>
              <a:rPr lang="bg-BG" dirty="0" smtClean="0"/>
              <a:t>Второ ниво</a:t>
            </a:r>
          </a:p>
          <a:p>
            <a:pPr lvl="2"/>
            <a:r>
              <a:rPr lang="bg-BG" dirty="0" smtClean="0"/>
              <a:t>Трето ниво</a:t>
            </a:r>
          </a:p>
          <a:p>
            <a:pPr lvl="3"/>
            <a:r>
              <a:rPr lang="bg-BG" dirty="0" smtClean="0"/>
              <a:t>Четвърто ниво</a:t>
            </a:r>
          </a:p>
          <a:p>
            <a:pPr lvl="4"/>
            <a:r>
              <a:rPr lang="bg-BG" dirty="0" smtClean="0"/>
              <a:t>Пето ниво</a:t>
            </a:r>
            <a:endParaRPr lang="bg-BG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4286"/>
          <a:stretch/>
        </p:blipFill>
        <p:spPr>
          <a:xfrm>
            <a:off x="263352" y="6381328"/>
            <a:ext cx="1595027" cy="432048"/>
          </a:xfrm>
          <a:prstGeom prst="rect">
            <a:avLst/>
          </a:prstGeom>
        </p:spPr>
      </p:pic>
      <p:sp>
        <p:nvSpPr>
          <p:cNvPr id="18" name="Контейнер за долния колонтитул 4"/>
          <p:cNvSpPr txBox="1">
            <a:spLocks/>
          </p:cNvSpPr>
          <p:nvPr/>
        </p:nvSpPr>
        <p:spPr>
          <a:xfrm>
            <a:off x="10732540" y="1085706"/>
            <a:ext cx="1412132" cy="183054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 smtClean="0">
                <a:solidFill>
                  <a:srgbClr val="00466E"/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rPr>
              <a:t>www.bia-bg.com</a:t>
            </a:r>
            <a:endParaRPr lang="bg-BG" sz="1000" dirty="0" smtClean="0">
              <a:solidFill>
                <a:srgbClr val="00466E"/>
              </a:solidFill>
              <a:latin typeface="Century Gothic" panose="020B0502020202020204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1560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  <p:sldLayoutId id="2147483809" r:id="rId12"/>
    <p:sldLayoutId id="2147483810" r:id="rId13"/>
    <p:sldLayoutId id="2147483811" r:id="rId14"/>
    <p:sldLayoutId id="2147483812" r:id="rId15"/>
    <p:sldLayoutId id="2147483813" r:id="rId16"/>
    <p:sldLayoutId id="2147483814" r:id="rId17"/>
    <p:sldLayoutId id="2147483815" r:id="rId18"/>
    <p:sldLayoutId id="2147483816" r:id="rId19"/>
    <p:sldLayoutId id="2147483817" r:id="rId20"/>
    <p:sldLayoutId id="2147483818" r:id="rId21"/>
    <p:sldLayoutId id="2147483819" r:id="rId22"/>
    <p:sldLayoutId id="2147483820" r:id="rId23"/>
    <p:sldLayoutId id="2147483821" r:id="rId24"/>
    <p:sldLayoutId id="2147483822" r:id="rId25"/>
    <p:sldLayoutId id="2147483823" r:id="rId26"/>
    <p:sldLayoutId id="2147483824" r:id="rId27"/>
    <p:sldLayoutId id="2147483825" r:id="rId28"/>
    <p:sldLayoutId id="2147483826" r:id="rId29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0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180975" indent="-180975" algn="just" defTabSz="914400" rtl="0" eaLnBrk="1" latinLnBrk="0" hangingPunct="1">
        <a:spcBef>
          <a:spcPts val="1000"/>
        </a:spcBef>
        <a:buSzPct val="90000"/>
        <a:buFontTx/>
        <a:buBlip>
          <a:blip r:embed="rId32"/>
        </a:buBlip>
        <a:defRPr sz="1800" kern="1200">
          <a:solidFill>
            <a:srgbClr val="00466E"/>
          </a:solidFill>
          <a:latin typeface="Arial Narrow" panose="020B0606020202030204" pitchFamily="34" charset="0"/>
          <a:ea typeface="+mn-ea"/>
          <a:cs typeface="+mn-cs"/>
        </a:defRPr>
      </a:lvl1pPr>
      <a:lvl2pPr marL="457200" indent="-285750" algn="just" defTabSz="914400" rtl="0" eaLnBrk="1" latinLnBrk="0" hangingPunct="1">
        <a:spcBef>
          <a:spcPts val="1000"/>
        </a:spcBef>
        <a:buClr>
          <a:srgbClr val="00466E"/>
        </a:buClr>
        <a:buSzPct val="90000"/>
        <a:buFont typeface="Wingdings 2" panose="05020102010507070707" pitchFamily="18" charset="2"/>
        <a:buChar char="P"/>
        <a:defRPr sz="1800" kern="1200">
          <a:solidFill>
            <a:srgbClr val="00466E"/>
          </a:solidFill>
          <a:latin typeface="Arial Narrow" panose="020B0606020202030204" pitchFamily="34" charset="0"/>
          <a:ea typeface="+mn-ea"/>
          <a:cs typeface="+mn-cs"/>
        </a:defRPr>
      </a:lvl2pPr>
      <a:lvl3pPr marL="627063" indent="-176213" algn="just" defTabSz="914400" rtl="0" eaLnBrk="1" latinLnBrk="0" hangingPunct="1"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00466E"/>
          </a:solidFill>
          <a:latin typeface="Arial Narrow" panose="020B0606020202030204" pitchFamily="34" charset="0"/>
          <a:ea typeface="+mn-ea"/>
          <a:cs typeface="+mn-cs"/>
        </a:defRPr>
      </a:lvl3pPr>
      <a:lvl4pPr marL="804863" indent="-177800" algn="just" defTabSz="914400" rtl="0" eaLnBrk="1" latinLnBrk="0" hangingPunct="1">
        <a:spcBef>
          <a:spcPts val="1000"/>
        </a:spcBef>
        <a:buFont typeface="Arial" panose="020B0604020202020204" pitchFamily="34" charset="0"/>
        <a:buChar char="–"/>
        <a:defRPr sz="1800" kern="1200">
          <a:solidFill>
            <a:srgbClr val="00466E"/>
          </a:solidFill>
          <a:latin typeface="Arial Narrow" panose="020B0606020202030204" pitchFamily="34" charset="0"/>
          <a:ea typeface="+mn-ea"/>
          <a:cs typeface="+mn-cs"/>
        </a:defRPr>
      </a:lvl4pPr>
      <a:lvl5pPr marL="982663" indent="-177800" algn="just" defTabSz="914400" rtl="0" eaLnBrk="1" latinLnBrk="0" hangingPunct="1">
        <a:spcBef>
          <a:spcPts val="1000"/>
        </a:spcBef>
        <a:buFont typeface="Arial" panose="020B0604020202020204" pitchFamily="34" charset="0"/>
        <a:buChar char="»"/>
        <a:defRPr sz="1800" kern="1200">
          <a:solidFill>
            <a:srgbClr val="00466E"/>
          </a:solidFill>
          <a:latin typeface="Arial Narrow" panose="020B06060202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5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5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2132857"/>
            <a:ext cx="7200000" cy="1470025"/>
          </a:xfrm>
        </p:spPr>
        <p:txBody>
          <a:bodyPr anchor="ctr"/>
          <a:lstStyle/>
          <a:p>
            <a:r>
              <a:rPr lang="bg-BG" dirty="0" smtClean="0"/>
              <a:t>Актуална икономическа ситуация</a:t>
            </a:r>
            <a:endParaRPr lang="bg-BG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0" y="3692624"/>
            <a:ext cx="7200000" cy="1752600"/>
          </a:xfrm>
        </p:spPr>
        <p:txBody>
          <a:bodyPr anchor="ctr"/>
          <a:lstStyle/>
          <a:p>
            <a:r>
              <a:rPr lang="bg-BG" b="1" dirty="0" smtClean="0"/>
              <a:t>Д-р Божидар Данев</a:t>
            </a:r>
            <a:br>
              <a:rPr lang="bg-BG" b="1" dirty="0" smtClean="0"/>
            </a:br>
            <a:r>
              <a:rPr lang="bg-BG" i="1" dirty="0" smtClean="0"/>
              <a:t>Изпълнителен председател на БСК</a:t>
            </a:r>
            <a:endParaRPr lang="bg-BG" i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007" y="2636912"/>
            <a:ext cx="4307993" cy="422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773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БВП и </a:t>
            </a:r>
            <a:r>
              <a:rPr lang="bg-BG" dirty="0" smtClean="0"/>
              <a:t>БДС</a:t>
            </a:r>
            <a:r>
              <a:rPr lang="en-US" dirty="0" smtClean="0"/>
              <a:t> </a:t>
            </a:r>
            <a:r>
              <a:rPr lang="bg-BG" sz="1800" b="0" i="1" dirty="0" smtClean="0"/>
              <a:t>(ръст, %</a:t>
            </a:r>
            <a:r>
              <a:rPr lang="bg-BG" sz="1800" b="0" dirty="0" smtClean="0"/>
              <a:t>)</a:t>
            </a:r>
            <a:endParaRPr lang="bg-BG" sz="2000" b="0" i="1" dirty="0"/>
          </a:p>
        </p:txBody>
      </p:sp>
      <p:sp>
        <p:nvSpPr>
          <p:cNvPr id="9" name="TextBox 8"/>
          <p:cNvSpPr txBox="1"/>
          <p:nvPr/>
        </p:nvSpPr>
        <p:spPr>
          <a:xfrm>
            <a:off x="10303068" y="6474822"/>
            <a:ext cx="15424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1600" i="1" dirty="0" smtClean="0">
                <a:solidFill>
                  <a:schemeClr val="bg1"/>
                </a:solidFill>
              </a:rPr>
              <a:t>Източник: НСИ</a:t>
            </a:r>
            <a:endParaRPr lang="bg-BG" sz="1600" i="1" dirty="0">
              <a:solidFill>
                <a:schemeClr val="bg1"/>
              </a:solidFill>
            </a:endParaRPr>
          </a:p>
        </p:txBody>
      </p:sp>
      <p:graphicFrame>
        <p:nvGraphicFramePr>
          <p:cNvPr id="16" name="Chart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650872"/>
              </p:ext>
            </p:extLst>
          </p:nvPr>
        </p:nvGraphicFramePr>
        <p:xfrm>
          <a:off x="1451484" y="1376772"/>
          <a:ext cx="9289032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603436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980728"/>
          </a:xfrm>
        </p:spPr>
        <p:txBody>
          <a:bodyPr/>
          <a:lstStyle/>
          <a:p>
            <a:r>
              <a:rPr lang="bg-BG" dirty="0" smtClean="0"/>
              <a:t>Външна търговия</a:t>
            </a:r>
            <a:endParaRPr lang="bg-BG" sz="2000" b="0" i="1" dirty="0"/>
          </a:p>
        </p:txBody>
      </p:sp>
      <p:sp>
        <p:nvSpPr>
          <p:cNvPr id="6" name="TextBox 5"/>
          <p:cNvSpPr txBox="1"/>
          <p:nvPr/>
        </p:nvSpPr>
        <p:spPr>
          <a:xfrm>
            <a:off x="407368" y="1403484"/>
            <a:ext cx="5568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b="1" dirty="0">
                <a:solidFill>
                  <a:schemeClr val="bg1"/>
                </a:solidFill>
              </a:rPr>
              <a:t>Износ на България </a:t>
            </a:r>
            <a:r>
              <a:rPr lang="bg-BG" b="1" i="1" dirty="0">
                <a:solidFill>
                  <a:schemeClr val="bg1"/>
                </a:solidFill>
              </a:rPr>
              <a:t>(</a:t>
            </a:r>
            <a:r>
              <a:rPr lang="en-US" b="1" i="1" dirty="0">
                <a:solidFill>
                  <a:schemeClr val="bg1"/>
                </a:solidFill>
              </a:rPr>
              <a:t>FOB</a:t>
            </a:r>
            <a:r>
              <a:rPr lang="bg-BG" b="1" i="1" dirty="0">
                <a:solidFill>
                  <a:schemeClr val="bg1"/>
                </a:solidFill>
              </a:rPr>
              <a:t>, млн. </a:t>
            </a:r>
            <a:r>
              <a:rPr lang="bg-BG" b="1" i="1" dirty="0" smtClean="0">
                <a:solidFill>
                  <a:schemeClr val="bg1"/>
                </a:solidFill>
              </a:rPr>
              <a:t>лв.)</a:t>
            </a:r>
            <a:endParaRPr lang="bg-BG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12024" y="1403484"/>
            <a:ext cx="5472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b="1" dirty="0">
                <a:solidFill>
                  <a:schemeClr val="bg1"/>
                </a:solidFill>
              </a:rPr>
              <a:t>Внос в България </a:t>
            </a:r>
            <a:r>
              <a:rPr lang="bg-BG" b="1" i="1" dirty="0">
                <a:solidFill>
                  <a:schemeClr val="bg1"/>
                </a:solidFill>
              </a:rPr>
              <a:t>(</a:t>
            </a:r>
            <a:r>
              <a:rPr lang="en-US" b="1" i="1" dirty="0">
                <a:solidFill>
                  <a:schemeClr val="bg1"/>
                </a:solidFill>
              </a:rPr>
              <a:t>CIF</a:t>
            </a:r>
            <a:r>
              <a:rPr lang="bg-BG" b="1" i="1" dirty="0">
                <a:solidFill>
                  <a:schemeClr val="bg1"/>
                </a:solidFill>
              </a:rPr>
              <a:t>, млн. </a:t>
            </a:r>
            <a:r>
              <a:rPr lang="bg-BG" b="1" i="1" dirty="0" smtClean="0">
                <a:solidFill>
                  <a:schemeClr val="bg1"/>
                </a:solidFill>
              </a:rPr>
              <a:t>лв.)</a:t>
            </a:r>
            <a:endParaRPr lang="bg-BG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303068" y="6474822"/>
            <a:ext cx="15424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1600" i="1" dirty="0" smtClean="0">
                <a:solidFill>
                  <a:schemeClr val="bg1"/>
                </a:solidFill>
              </a:rPr>
              <a:t>Източник: НСИ</a:t>
            </a:r>
            <a:endParaRPr lang="bg-BG" sz="1600" i="1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008" y="2132856"/>
            <a:ext cx="5940000" cy="307677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3992" y="2114576"/>
            <a:ext cx="5940000" cy="3076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5514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980728"/>
          </a:xfrm>
        </p:spPr>
        <p:txBody>
          <a:bodyPr/>
          <a:lstStyle/>
          <a:p>
            <a:r>
              <a:rPr lang="bg-BG" dirty="0" smtClean="0"/>
              <a:t>Фактори за българския растеж</a:t>
            </a:r>
            <a:endParaRPr lang="bg-BG" dirty="0"/>
          </a:p>
        </p:txBody>
      </p:sp>
      <p:sp>
        <p:nvSpPr>
          <p:cNvPr id="6" name="TextBox 5"/>
          <p:cNvSpPr txBox="1"/>
          <p:nvPr/>
        </p:nvSpPr>
        <p:spPr>
          <a:xfrm>
            <a:off x="427430" y="1547500"/>
            <a:ext cx="5524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b="1" dirty="0">
                <a:solidFill>
                  <a:schemeClr val="bg1"/>
                </a:solidFill>
              </a:rPr>
              <a:t>България: </a:t>
            </a:r>
            <a:r>
              <a:rPr lang="bg-BG" b="1" dirty="0" smtClean="0">
                <a:solidFill>
                  <a:schemeClr val="bg1"/>
                </a:solidFill>
              </a:rPr>
              <a:t>Туристически нощувки </a:t>
            </a:r>
            <a:r>
              <a:rPr lang="bg-BG" i="1" dirty="0" smtClean="0">
                <a:solidFill>
                  <a:schemeClr val="bg1"/>
                </a:solidFill>
              </a:rPr>
              <a:t>(млн. бр.)</a:t>
            </a:r>
            <a:endParaRPr lang="bg-BG" i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60078" y="1547500"/>
            <a:ext cx="5524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b="1" dirty="0" smtClean="0">
                <a:solidFill>
                  <a:schemeClr val="bg1"/>
                </a:solidFill>
              </a:rPr>
              <a:t>Цена на петрола </a:t>
            </a:r>
            <a:r>
              <a:rPr lang="bg-BG" i="1" dirty="0" smtClean="0">
                <a:solidFill>
                  <a:schemeClr val="bg1"/>
                </a:solidFill>
              </a:rPr>
              <a:t>(</a:t>
            </a:r>
            <a:r>
              <a:rPr lang="bg-BG" i="1" dirty="0" err="1" smtClean="0">
                <a:solidFill>
                  <a:schemeClr val="bg1"/>
                </a:solidFill>
              </a:rPr>
              <a:t>щ.д</a:t>
            </a:r>
            <a:r>
              <a:rPr lang="bg-BG" i="1" dirty="0" smtClean="0">
                <a:solidFill>
                  <a:schemeClr val="bg1"/>
                </a:solidFill>
              </a:rPr>
              <a:t>./барел)</a:t>
            </a:r>
            <a:endParaRPr lang="bg-BG" i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60078" y="5754742"/>
            <a:ext cx="55245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g-BG" sz="1600" i="1" dirty="0" smtClean="0"/>
              <a:t>Източник: </a:t>
            </a:r>
            <a:r>
              <a:rPr lang="en-US" sz="1600" i="1" dirty="0" smtClean="0"/>
              <a:t>OPEC</a:t>
            </a:r>
            <a:endParaRPr lang="bg-BG" sz="1600" i="1" dirty="0"/>
          </a:p>
        </p:txBody>
      </p:sp>
      <p:sp>
        <p:nvSpPr>
          <p:cNvPr id="9" name="TextBox 8"/>
          <p:cNvSpPr txBox="1"/>
          <p:nvPr/>
        </p:nvSpPr>
        <p:spPr>
          <a:xfrm>
            <a:off x="3783209" y="5754742"/>
            <a:ext cx="20961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1600" i="1" dirty="0" smtClean="0"/>
              <a:t>Източник: Евростат</a:t>
            </a:r>
            <a:endParaRPr lang="bg-BG" sz="1600" i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553" y="2111188"/>
            <a:ext cx="5528431" cy="3456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2024" y="2132856"/>
            <a:ext cx="5519723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4260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438965"/>
              </p:ext>
            </p:extLst>
          </p:nvPr>
        </p:nvGraphicFramePr>
        <p:xfrm>
          <a:off x="335360" y="1412776"/>
          <a:ext cx="11665296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Инвестиции </a:t>
            </a:r>
            <a:r>
              <a:rPr lang="bg-BG" sz="2400" b="0" i="1" dirty="0" smtClean="0"/>
              <a:t>(% от БВП)</a:t>
            </a:r>
            <a:endParaRPr lang="bg-BG" sz="2400" b="0" i="1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8250530"/>
              </p:ext>
            </p:extLst>
          </p:nvPr>
        </p:nvGraphicFramePr>
        <p:xfrm>
          <a:off x="9192344" y="4509120"/>
          <a:ext cx="2376264" cy="12192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857806"/>
                <a:gridCol w="518458"/>
              </a:tblGrid>
              <a:tr h="16192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bg-BG" sz="1600" b="1" u="none" strike="noStrike" dirty="0" smtClean="0">
                          <a:solidFill>
                            <a:schemeClr val="tx2"/>
                          </a:solidFill>
                          <a:effectLst/>
                        </a:rPr>
                        <a:t>2007 г.=100 (пр. п.)</a:t>
                      </a:r>
                      <a:endParaRPr lang="bg-BG" sz="1600" b="1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bg-BG" sz="14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bg-BG" sz="1600" u="none" strike="noStrike" dirty="0" smtClean="0">
                          <a:effectLst/>
                        </a:rPr>
                        <a:t>Инвестиции </a:t>
                      </a:r>
                      <a:r>
                        <a:rPr lang="bg-BG" sz="1600" u="none" strike="noStrike" dirty="0">
                          <a:effectLst/>
                        </a:rPr>
                        <a:t>(общо)</a:t>
                      </a:r>
                      <a:endParaRPr lang="bg-BG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6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-</a:t>
                      </a:r>
                      <a:r>
                        <a:rPr lang="bg-BG" sz="1600" b="1" u="none" strike="noStrike" dirty="0" smtClean="0">
                          <a:solidFill>
                            <a:schemeClr val="tx2"/>
                          </a:solidFill>
                          <a:effectLst/>
                        </a:rPr>
                        <a:t>9,1</a:t>
                      </a:r>
                      <a:endParaRPr lang="bg-BG" sz="1600" b="1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bg-BG" sz="1600" u="none" strike="noStrike" dirty="0" smtClean="0">
                          <a:effectLst/>
                        </a:rPr>
                        <a:t>Публични</a:t>
                      </a:r>
                      <a:endParaRPr lang="bg-BG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600" b="1" u="none" strike="noStrike" dirty="0" smtClean="0">
                          <a:solidFill>
                            <a:schemeClr val="tx2"/>
                          </a:solidFill>
                          <a:effectLst/>
                        </a:rPr>
                        <a:t>-3,1</a:t>
                      </a:r>
                      <a:endParaRPr lang="bg-BG" sz="1600" b="1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bg-BG" sz="1600" u="none" strike="noStrike" dirty="0">
                          <a:effectLst/>
                        </a:rPr>
                        <a:t>Частни </a:t>
                      </a:r>
                      <a:r>
                        <a:rPr lang="bg-BG" sz="1600" u="none" strike="noStrike" dirty="0" smtClean="0">
                          <a:effectLst/>
                        </a:rPr>
                        <a:t>местни</a:t>
                      </a:r>
                      <a:endParaRPr lang="bg-BG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600" b="1" u="none" strike="noStrike" dirty="0" smtClean="0">
                          <a:solidFill>
                            <a:schemeClr val="tx2"/>
                          </a:solidFill>
                          <a:effectLst/>
                        </a:rPr>
                        <a:t>11</a:t>
                      </a:r>
                      <a:endParaRPr lang="bg-BG" sz="1600" b="1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bg-BG" sz="1600" u="none" strike="noStrike" dirty="0">
                          <a:effectLst/>
                        </a:rPr>
                        <a:t>ПЧИ </a:t>
                      </a:r>
                      <a:endParaRPr lang="bg-BG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6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-</a:t>
                      </a:r>
                      <a:r>
                        <a:rPr lang="bg-BG" sz="1600" b="1" u="none" strike="noStrike" dirty="0" smtClean="0">
                          <a:solidFill>
                            <a:schemeClr val="tx2"/>
                          </a:solidFill>
                          <a:effectLst/>
                        </a:rPr>
                        <a:t>17</a:t>
                      </a:r>
                      <a:endParaRPr lang="bg-BG" sz="1600" b="1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303068" y="6474822"/>
            <a:ext cx="15424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1600" i="1" dirty="0" smtClean="0">
                <a:solidFill>
                  <a:schemeClr val="bg1"/>
                </a:solidFill>
              </a:rPr>
              <a:t>Източник: НСИ</a:t>
            </a:r>
            <a:endParaRPr lang="bg-BG" sz="16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885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t="13685"/>
          <a:stretch/>
        </p:blipFill>
        <p:spPr>
          <a:xfrm>
            <a:off x="335360" y="1484784"/>
            <a:ext cx="11642809" cy="43855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Структура на БВП </a:t>
            </a:r>
            <a:br>
              <a:rPr lang="bg-BG" dirty="0" smtClean="0"/>
            </a:br>
            <a:r>
              <a:rPr lang="bg-BG" sz="2400" b="0" i="1" dirty="0" smtClean="0"/>
              <a:t>(Разходи за крайно потребление, като дял от БВП)</a:t>
            </a:r>
            <a:endParaRPr lang="bg-BG" sz="2400" b="0" i="1" dirty="0"/>
          </a:p>
        </p:txBody>
      </p:sp>
      <p:sp>
        <p:nvSpPr>
          <p:cNvPr id="7" name="Oval 6"/>
          <p:cNvSpPr/>
          <p:nvPr/>
        </p:nvSpPr>
        <p:spPr>
          <a:xfrm>
            <a:off x="10128448" y="3933056"/>
            <a:ext cx="1296000" cy="129614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59106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Пазарни фактори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825500" y="1772816"/>
            <a:ext cx="5270500" cy="2881312"/>
          </a:xfrm>
        </p:spPr>
        <p:txBody>
          <a:bodyPr>
            <a:normAutofit/>
          </a:bodyPr>
          <a:lstStyle/>
          <a:p>
            <a:pPr marL="268288" indent="-268288">
              <a:spcBef>
                <a:spcPts val="1800"/>
              </a:spcBef>
            </a:pPr>
            <a:r>
              <a:rPr lang="bg-BG" sz="2000" dirty="0" smtClean="0"/>
              <a:t>Технологична революция</a:t>
            </a:r>
          </a:p>
          <a:p>
            <a:pPr marL="268288" indent="-268288">
              <a:spcBef>
                <a:spcPts val="1800"/>
              </a:spcBef>
            </a:pPr>
            <a:r>
              <a:rPr lang="bg-BG" sz="2000" dirty="0" smtClean="0"/>
              <a:t>Опазване на околната среда</a:t>
            </a:r>
          </a:p>
          <a:p>
            <a:pPr marL="268288" indent="-268288" algn="l">
              <a:spcBef>
                <a:spcPts val="1800"/>
              </a:spcBef>
            </a:pPr>
            <a:r>
              <a:rPr lang="bg-BG" sz="2000" dirty="0" smtClean="0"/>
              <a:t>Забогатяване на обществото и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bg-BG" sz="2000" dirty="0" smtClean="0"/>
              <a:t>увеличаване</a:t>
            </a:r>
            <a:r>
              <a:rPr lang="en-US" sz="2000" dirty="0" smtClean="0"/>
              <a:t> </a:t>
            </a:r>
            <a:r>
              <a:rPr lang="bg-BG" sz="2000" dirty="0" smtClean="0"/>
              <a:t>продължителността на живота</a:t>
            </a:r>
          </a:p>
          <a:p>
            <a:pPr marL="268288" indent="-268288">
              <a:spcBef>
                <a:spcPts val="1800"/>
              </a:spcBef>
            </a:pPr>
            <a:r>
              <a:rPr lang="bg-BG" sz="2000" dirty="0" smtClean="0"/>
              <a:t>Политико-икономически натиск</a:t>
            </a:r>
            <a:endParaRPr lang="bg-BG" sz="2000" dirty="0"/>
          </a:p>
        </p:txBody>
      </p:sp>
      <p:pic>
        <p:nvPicPr>
          <p:cNvPr id="4" name="Picture 2" descr="Резултат с изображение за industry 4.0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76120" y="1484785"/>
            <a:ext cx="4046239" cy="4033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0485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Реален БВП на глава от населението </a:t>
            </a:r>
            <a:r>
              <a:rPr lang="ru-RU" sz="2400" b="0" i="1" dirty="0"/>
              <a:t>(в PPS_EU28</a:t>
            </a:r>
            <a:r>
              <a:rPr lang="ru-RU" sz="2400" b="0" i="1" dirty="0" smtClean="0"/>
              <a:t>)</a:t>
            </a:r>
            <a:endParaRPr lang="bg-BG" sz="2400" b="0" i="1" dirty="0"/>
          </a:p>
        </p:txBody>
      </p:sp>
      <p:sp>
        <p:nvSpPr>
          <p:cNvPr id="4" name="TextBox 3"/>
          <p:cNvSpPr txBox="1"/>
          <p:nvPr/>
        </p:nvSpPr>
        <p:spPr>
          <a:xfrm>
            <a:off x="9984432" y="6474822"/>
            <a:ext cx="20961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1600" i="1" dirty="0" smtClean="0">
                <a:solidFill>
                  <a:schemeClr val="bg1"/>
                </a:solidFill>
              </a:rPr>
              <a:t>Източник: Евростат</a:t>
            </a:r>
            <a:endParaRPr lang="bg-BG" sz="1600" i="1" dirty="0">
              <a:solidFill>
                <a:schemeClr val="bg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49793" y="1700808"/>
            <a:ext cx="7289189" cy="3679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184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Заплати </a:t>
            </a:r>
            <a:r>
              <a:rPr lang="bg-BG" sz="2400" b="0" i="1" dirty="0" smtClean="0"/>
              <a:t>(лв./мес.)</a:t>
            </a:r>
            <a:endParaRPr lang="bg-BG" b="0" i="1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48977469"/>
              </p:ext>
            </p:extLst>
          </p:nvPr>
        </p:nvGraphicFramePr>
        <p:xfrm>
          <a:off x="1127448" y="1484784"/>
          <a:ext cx="9937104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84432" y="6507777"/>
            <a:ext cx="15424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1600" i="1" dirty="0" smtClean="0">
                <a:solidFill>
                  <a:schemeClr val="bg1"/>
                </a:solidFill>
              </a:rPr>
              <a:t>Източник: НСИ</a:t>
            </a:r>
            <a:endParaRPr lang="bg-BG" sz="16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9349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Разходи за труд </a:t>
            </a:r>
            <a:r>
              <a:rPr lang="bg-BG" sz="2400" b="0" i="1" dirty="0" smtClean="0"/>
              <a:t>(2007 г. = 100)</a:t>
            </a:r>
            <a:endParaRPr lang="bg-BG" sz="2400" b="0" i="1" dirty="0"/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0191183"/>
              </p:ext>
            </p:extLst>
          </p:nvPr>
        </p:nvGraphicFramePr>
        <p:xfrm>
          <a:off x="551384" y="1412776"/>
          <a:ext cx="10873208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9984432" y="6507777"/>
            <a:ext cx="15424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1600" i="1" dirty="0" smtClean="0">
                <a:solidFill>
                  <a:schemeClr val="bg1"/>
                </a:solidFill>
              </a:rPr>
              <a:t>Източник: НСИ</a:t>
            </a:r>
            <a:endParaRPr lang="bg-BG" sz="16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13907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48128" y="332656"/>
            <a:ext cx="7200000" cy="3123727"/>
          </a:xfrm>
        </p:spPr>
        <p:txBody>
          <a:bodyPr/>
          <a:lstStyle/>
          <a:p>
            <a:r>
              <a:rPr lang="bg-BG" dirty="0" smtClean="0"/>
              <a:t>БЛАГОДАРЯ ЗА ВНИМАНИЕТО!</a:t>
            </a:r>
            <a:endParaRPr lang="bg-BG" dirty="0"/>
          </a:p>
        </p:txBody>
      </p:sp>
      <p:sp>
        <p:nvSpPr>
          <p:cNvPr id="15" name="Subtitle 14"/>
          <p:cNvSpPr>
            <a:spLocks noGrp="1"/>
          </p:cNvSpPr>
          <p:nvPr>
            <p:ph type="subTitle" idx="1"/>
          </p:nvPr>
        </p:nvSpPr>
        <p:spPr>
          <a:xfrm>
            <a:off x="48128" y="3456383"/>
            <a:ext cx="7200000" cy="1080120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</a:pPr>
            <a:r>
              <a:rPr lang="bg-BG" sz="2800" b="1" dirty="0" smtClean="0"/>
              <a:t>Д-р Божидар Данев</a:t>
            </a:r>
            <a:endParaRPr lang="bg-BG" sz="2800" b="1" dirty="0"/>
          </a:p>
          <a:p>
            <a:pPr>
              <a:spcBef>
                <a:spcPts val="0"/>
              </a:spcBef>
            </a:pPr>
            <a:r>
              <a:rPr lang="bg-BG" sz="2600" i="1" dirty="0" smtClean="0"/>
              <a:t>Изпълнителен председател</a:t>
            </a:r>
            <a:endParaRPr lang="bg-BG" sz="2600" i="1" dirty="0"/>
          </a:p>
          <a:p>
            <a:pPr>
              <a:spcBef>
                <a:spcPts val="0"/>
              </a:spcBef>
            </a:pPr>
            <a:endParaRPr lang="bg-BG" dirty="0"/>
          </a:p>
          <a:p>
            <a:pPr>
              <a:spcBef>
                <a:spcPts val="0"/>
              </a:spcBef>
            </a:pPr>
            <a:r>
              <a:rPr lang="en-US" sz="2100" dirty="0" smtClean="0"/>
              <a:t>E-mail</a:t>
            </a:r>
            <a:r>
              <a:rPr lang="bg-BG" sz="2100" dirty="0"/>
              <a:t>: </a:t>
            </a:r>
            <a:r>
              <a:rPr lang="en-US" sz="2100" dirty="0" smtClean="0"/>
              <a:t>danev@bia-bg.com</a:t>
            </a:r>
            <a:endParaRPr lang="bg-BG" sz="2100" dirty="0"/>
          </a:p>
        </p:txBody>
      </p:sp>
    </p:spTree>
    <p:extLst>
      <p:ext uri="{BB962C8B-B14F-4D97-AF65-F5344CB8AC3E}">
        <p14:creationId xmlns:p14="http://schemas.microsoft.com/office/powerpoint/2010/main" val="3681563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IA_OS-temp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04D925B9-971B-47BC-873D-F575284AFA80}" vid="{51435269-A925-4462-8F7A-1DE31120F0A4}"/>
    </a:ext>
  </a:extLst>
</a:theme>
</file>

<file path=ppt/theme/theme2.xml><?xml version="1.0" encoding="utf-8"?>
<a:theme xmlns:a="http://schemas.openxmlformats.org/drawingml/2006/main" name="2_BIA_OS-temp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04D925B9-971B-47BC-873D-F575284AFA80}" vid="{9090DD23-30F7-4037-BE14-84BF8199A6AF}"/>
    </a:ext>
  </a:extLst>
</a:theme>
</file>

<file path=ppt/theme/theme3.xml><?xml version="1.0" encoding="utf-8"?>
<a:theme xmlns:a="http://schemas.openxmlformats.org/drawingml/2006/main" name="1_BIA_OS-temp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- BIA-UNIVERSAL_template-land" id="{C8BCA0EE-D6DF-46E9-8514-B1CE64A77683}" vid="{0BE38168-A416-4F59-B7B7-6148A4A62AE4}"/>
    </a:ext>
  </a:extLst>
</a:theme>
</file>

<file path=ppt/theme/theme4.xml><?xml version="1.0" encoding="utf-8"?>
<a:theme xmlns:a="http://schemas.openxmlformats.org/drawingml/2006/main" name="3_BIA_OS-temp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- BIA-UNIVERSAL_template-land" id="{C8BCA0EE-D6DF-46E9-8514-B1CE64A77683}" vid="{EAF2BA58-02F7-438A-AAEA-89468B333CD3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- BIA-UNIVERSAL_template-small-land</Template>
  <TotalTime>3108</TotalTime>
  <Words>185</Words>
  <Application>Microsoft Office PowerPoint</Application>
  <PresentationFormat>Widescreen</PresentationFormat>
  <Paragraphs>64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11</vt:i4>
      </vt:variant>
    </vt:vector>
  </HeadingPairs>
  <TitlesOfParts>
    <vt:vector size="24" baseType="lpstr">
      <vt:lpstr>ＭＳ Ｐゴシック</vt:lpstr>
      <vt:lpstr>Arial</vt:lpstr>
      <vt:lpstr>Arial Narrow</vt:lpstr>
      <vt:lpstr>Calibri</vt:lpstr>
      <vt:lpstr>Century Gothic</vt:lpstr>
      <vt:lpstr>Monotype Corsiva</vt:lpstr>
      <vt:lpstr>Verdana</vt:lpstr>
      <vt:lpstr>Wingdings</vt:lpstr>
      <vt:lpstr>Wingdings 2</vt:lpstr>
      <vt:lpstr>BIA_OS-templ</vt:lpstr>
      <vt:lpstr>2_BIA_OS-templ</vt:lpstr>
      <vt:lpstr>1_BIA_OS-templ</vt:lpstr>
      <vt:lpstr>3_BIA_OS-templ</vt:lpstr>
      <vt:lpstr>Актуална икономическа ситуация</vt:lpstr>
      <vt:lpstr>БВП и БДС (ръст, %)</vt:lpstr>
      <vt:lpstr>Външна търговия</vt:lpstr>
      <vt:lpstr>Фактори за българския растеж</vt:lpstr>
      <vt:lpstr>Инвестиции (% от БВП)</vt:lpstr>
      <vt:lpstr>Структура на БВП  (Разходи за крайно потребление, като дял от БВП)</vt:lpstr>
      <vt:lpstr>Пазарни фактори</vt:lpstr>
      <vt:lpstr>Реален БВП на глава от населението (в PPS_EU28)</vt:lpstr>
      <vt:lpstr>Заплати (лв./мес.)</vt:lpstr>
      <vt:lpstr>Разходи за труд (2007 г. = 100)</vt:lpstr>
      <vt:lpstr>БЛАГОДАРЯ ЗА ВНИМАНИЕТО!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Ани Алашка</dc:creator>
  <cp:lastModifiedBy>Ани Алашка</cp:lastModifiedBy>
  <cp:revision>127</cp:revision>
  <cp:lastPrinted>2018-03-19T08:07:48Z</cp:lastPrinted>
  <dcterms:created xsi:type="dcterms:W3CDTF">2017-11-09T08:57:28Z</dcterms:created>
  <dcterms:modified xsi:type="dcterms:W3CDTF">2018-03-19T08:32:23Z</dcterms:modified>
</cp:coreProperties>
</file>